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FB8-0534-4572-9D0B-71BD9FA15BCF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68D0-7AED-440D-AEDC-E8E4832DD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FB8-0534-4572-9D0B-71BD9FA15BCF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68D0-7AED-440D-AEDC-E8E4832DD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FB8-0534-4572-9D0B-71BD9FA15BCF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68D0-7AED-440D-AEDC-E8E4832DD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FB8-0534-4572-9D0B-71BD9FA15BCF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68D0-7AED-440D-AEDC-E8E4832DD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FB8-0534-4572-9D0B-71BD9FA15BCF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68D0-7AED-440D-AEDC-E8E4832DD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FB8-0534-4572-9D0B-71BD9FA15BCF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68D0-7AED-440D-AEDC-E8E4832DD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FB8-0534-4572-9D0B-71BD9FA15BCF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68D0-7AED-440D-AEDC-E8E4832DD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FB8-0534-4572-9D0B-71BD9FA15BCF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68D0-7AED-440D-AEDC-E8E4832DD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FB8-0534-4572-9D0B-71BD9FA15BCF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68D0-7AED-440D-AEDC-E8E4832DD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FB8-0534-4572-9D0B-71BD9FA15BCF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68D0-7AED-440D-AEDC-E8E4832DD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FB8-0534-4572-9D0B-71BD9FA15BCF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68D0-7AED-440D-AEDC-E8E4832DDD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2FB8-0534-4572-9D0B-71BD9FA15BCF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68D0-7AED-440D-AEDC-E8E4832DDD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Климантович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Янина (Анна) Ивановна              </a:t>
            </a:r>
            <a:br>
              <a:rPr lang="ru-RU" dirty="0"/>
            </a:br>
            <a:r>
              <a:rPr lang="ru-RU" dirty="0"/>
              <a:t>           (1930-2004)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2000240"/>
            <a:ext cx="4714908" cy="4429156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>
                <a:solidFill>
                  <a:schemeClr val="tx1"/>
                </a:solidFill>
              </a:rPr>
              <a:t>Моя прабабушка родилась в Минской области (хутор Матусова-голова),  в 12 лет стала участником войны. В 1937 году ее родителей репрессировали, она попала в детски </a:t>
            </a:r>
            <a:r>
              <a:rPr lang="ru-RU" sz="3800" dirty="0" smtClean="0">
                <a:solidFill>
                  <a:schemeClr val="tx1"/>
                </a:solidFill>
              </a:rPr>
              <a:t>дом. </a:t>
            </a:r>
            <a:r>
              <a:rPr lang="ru-RU" sz="3800" dirty="0">
                <a:solidFill>
                  <a:schemeClr val="tx1"/>
                </a:solidFill>
              </a:rPr>
              <a:t>Когда началась война, детдом разбомбили и она попала в Черниговскую область, деревню Сосница.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6286520"/>
            <a:ext cx="1048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13лет</a:t>
            </a:r>
            <a:endParaRPr lang="ru-RU" sz="2800" dirty="0"/>
          </a:p>
          <a:p>
            <a:endParaRPr lang="ru-RU" dirty="0"/>
          </a:p>
        </p:txBody>
      </p:sp>
      <p:pic>
        <p:nvPicPr>
          <p:cNvPr id="8" name="Рисунок 7" descr="FSxwkwSRCO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3652259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1500174"/>
            <a:ext cx="4714908" cy="4429156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Во время оккупации жила в семье  старосты, который помогал партизанам. Староста отправил ее на развилку, чтобы она ставила стрелки направления обоза, который в следствии отбивали партизаны. Иногда ее посылали  в партизанский отряд с поручениями.</a:t>
            </a:r>
          </a:p>
          <a:p>
            <a:endParaRPr lang="ru-RU" dirty="0"/>
          </a:p>
        </p:txBody>
      </p:sp>
      <p:pic>
        <p:nvPicPr>
          <p:cNvPr id="5" name="Рисунок 4" descr="KKPxIfyXsIw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3429024" cy="4476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6000768"/>
            <a:ext cx="23605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15лет </a:t>
            </a:r>
            <a:r>
              <a:rPr lang="ru-RU" sz="2800" dirty="0" smtClean="0"/>
              <a:t>1945год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1500174"/>
            <a:ext cx="4714908" cy="442915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После окончания войны, она вновь вернулась в </a:t>
            </a:r>
            <a:r>
              <a:rPr lang="ru-RU" dirty="0" err="1">
                <a:solidFill>
                  <a:schemeClr val="tx1"/>
                </a:solidFill>
              </a:rPr>
              <a:t>Белорусию</a:t>
            </a:r>
            <a:r>
              <a:rPr lang="ru-RU" dirty="0">
                <a:solidFill>
                  <a:schemeClr val="tx1"/>
                </a:solidFill>
              </a:rPr>
              <a:t>, затем  в </a:t>
            </a:r>
            <a:r>
              <a:rPr lang="ru-RU" dirty="0" err="1">
                <a:solidFill>
                  <a:schemeClr val="tx1"/>
                </a:solidFill>
              </a:rPr>
              <a:t>Анжиро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Судженск</a:t>
            </a:r>
            <a:r>
              <a:rPr lang="ru-RU" dirty="0">
                <a:solidFill>
                  <a:schemeClr val="tx1"/>
                </a:solidFill>
              </a:rPr>
              <a:t> и закончила там ФЗО. Стала работать на шахте добытчицей вместе со своей мамой. </a:t>
            </a:r>
          </a:p>
          <a:p>
            <a:r>
              <a:rPr lang="ru-RU" dirty="0">
                <a:solidFill>
                  <a:schemeClr val="tx1"/>
                </a:solidFill>
              </a:rPr>
              <a:t>В нашей семье часто вспоминают о прабабушке, ведь она была прекрасным человеком, прошедшим через многие трудности.</a:t>
            </a:r>
          </a:p>
          <a:p>
            <a:endParaRPr lang="ru-RU" dirty="0"/>
          </a:p>
        </p:txBody>
      </p:sp>
      <p:pic>
        <p:nvPicPr>
          <p:cNvPr id="7" name="Рисунок 6" descr="yZCtAVcrRS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3563411" cy="52149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139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Климантович  Янина (Анна) Ивановна                          (1930-2004) 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Климантович  Янина (Анна) Ивановна                          (1930-2004)</dc:title>
  <dc:creator>Admin</dc:creator>
  <cp:lastModifiedBy>Станислав</cp:lastModifiedBy>
  <cp:revision>3</cp:revision>
  <dcterms:created xsi:type="dcterms:W3CDTF">2020-05-06T16:34:47Z</dcterms:created>
  <dcterms:modified xsi:type="dcterms:W3CDTF">2020-05-08T11:30:43Z</dcterms:modified>
</cp:coreProperties>
</file>