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6"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07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08" d="100"/>
          <a:sy n="108" d="100"/>
        </p:scale>
        <p:origin x="108" y="2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94150" y="1520826"/>
            <a:ext cx="4927600" cy="2671763"/>
          </a:xfrm>
          <a:effectLst>
            <a:outerShdw blurRad="50800" dist="38100" sx="96000" sy="96000" algn="l" rotWithShape="0">
              <a:prstClr val="black">
                <a:alpha val="97000"/>
              </a:prstClr>
            </a:outerShdw>
          </a:effectLst>
        </p:spPr>
        <p:txBody>
          <a:bodyPr anchor="b"/>
          <a:lstStyle>
            <a:lvl1pPr algn="ctr">
              <a:defRPr sz="6000" b="1" cap="none" spc="0">
                <a:ln w="10160">
                  <a:solidFill>
                    <a:schemeClr val="tx1"/>
                  </a:solidFill>
                  <a:prstDash val="solid"/>
                </a:ln>
                <a:solidFill>
                  <a:schemeClr val="tx1"/>
                </a:solidFill>
                <a:effectLst>
                  <a:glow rad="101600">
                    <a:schemeClr val="bg1">
                      <a:alpha val="53000"/>
                    </a:schemeClr>
                  </a:glow>
                  <a:outerShdw dist="22860" dir="16080000" sx="101000" sy="101000" algn="tl" rotWithShape="0">
                    <a:schemeClr val="tx1">
                      <a:alpha val="68000"/>
                    </a:schemeClr>
                  </a:outerShdw>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763735" y="5065714"/>
            <a:ext cx="5829300" cy="1655762"/>
          </a:xfrm>
        </p:spPr>
        <p:txBody>
          <a:bodyPr/>
          <a:lstStyle>
            <a:lvl1pPr marL="0" indent="0" algn="ctr">
              <a:buNone/>
              <a:defRPr sz="2400">
                <a:ln>
                  <a:solidFill>
                    <a:schemeClr val="tx1"/>
                  </a:solidFill>
                </a:ln>
                <a:solidFill>
                  <a:schemeClr val="tx1"/>
                </a:solidFill>
                <a:effectLst>
                  <a:glow rad="127000">
                    <a:schemeClr val="bg1">
                      <a:alpha val="24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5B38EA2-E1B3-40CF-99DC-020312789E9B}" type="datetimeFigureOut">
              <a:rPr lang="en-US" smtClean="0"/>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F6B163-8467-47B5-BECE-0963EBB64307}" type="slidenum">
              <a:rPr lang="en-US" smtClean="0"/>
              <a:t>‹#›</a:t>
            </a:fld>
            <a:endParaRPr lang="en-US"/>
          </a:p>
        </p:txBody>
      </p:sp>
    </p:spTree>
    <p:extLst>
      <p:ext uri="{BB962C8B-B14F-4D97-AF65-F5344CB8AC3E}">
        <p14:creationId xmlns:p14="http://schemas.microsoft.com/office/powerpoint/2010/main" val="2310322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B38EA2-E1B3-40CF-99DC-020312789E9B}" type="datetimeFigureOut">
              <a:rPr lang="en-US" smtClean="0"/>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F6B163-8467-47B5-BECE-0963EBB64307}" type="slidenum">
              <a:rPr lang="en-US" smtClean="0"/>
              <a:t>‹#›</a:t>
            </a:fld>
            <a:endParaRPr lang="en-US"/>
          </a:p>
        </p:txBody>
      </p:sp>
    </p:spTree>
    <p:extLst>
      <p:ext uri="{BB962C8B-B14F-4D97-AF65-F5344CB8AC3E}">
        <p14:creationId xmlns:p14="http://schemas.microsoft.com/office/powerpoint/2010/main" val="3978651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B38EA2-E1B3-40CF-99DC-020312789E9B}" type="datetimeFigureOut">
              <a:rPr lang="en-US" smtClean="0"/>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F6B163-8467-47B5-BECE-0963EBB64307}" type="slidenum">
              <a:rPr lang="en-US" smtClean="0"/>
              <a:t>‹#›</a:t>
            </a:fld>
            <a:endParaRPr lang="en-US"/>
          </a:p>
        </p:txBody>
      </p:sp>
    </p:spTree>
    <p:extLst>
      <p:ext uri="{BB962C8B-B14F-4D97-AF65-F5344CB8AC3E}">
        <p14:creationId xmlns:p14="http://schemas.microsoft.com/office/powerpoint/2010/main" val="33916102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b="1" cap="none" spc="0">
                <a:ln w="9525">
                  <a:solidFill>
                    <a:schemeClr val="bg1"/>
                  </a:solidFill>
                  <a:prstDash val="solid"/>
                </a:ln>
                <a:solidFill>
                  <a:schemeClr val="bg1"/>
                </a:solidFill>
                <a:effectLst>
                  <a:outerShdw blurRad="12700" dist="38100" dir="2700000" algn="tl" rotWithShape="0">
                    <a:schemeClr val="tx1"/>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2D5D7B-45B7-4C92-9A31-54F58D02BDFF}" type="datetimeFigureOut">
              <a:rPr kumimoji="0" lang="en-US" sz="1200" b="0" i="0" u="none" strike="noStrike" kern="1200" cap="none" spc="0" normalizeH="0" baseline="0" noProof="0" smtClean="0">
                <a:ln>
                  <a:noFill/>
                </a:ln>
                <a:solidFill>
                  <a:srgbClr val="000000">
                    <a:tint val="75000"/>
                  </a:srgbClr>
                </a:solidFill>
                <a:effectLst/>
                <a:uLnTx/>
                <a:uFillTx/>
                <a:latin typeface="Cambria" panose="02040503050406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4/29/2020</a:t>
            </a:fld>
            <a:endParaRPr kumimoji="0" lang="en-US" sz="1200" b="0" i="0" u="none" strike="noStrike" kern="1200" cap="none" spc="0" normalizeH="0" baseline="0" noProof="0">
              <a:ln>
                <a:noFill/>
              </a:ln>
              <a:solidFill>
                <a:srgbClr val="000000">
                  <a:tint val="75000"/>
                </a:srgbClr>
              </a:solidFill>
              <a:effectLst/>
              <a:uLnTx/>
              <a:uFillTx/>
              <a:latin typeface="Cambria" panose="02040503050406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Cambria" panose="02040503050406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D43E2-37F7-449B-A315-01CCD46C88FE}" type="slidenum">
              <a:rPr kumimoji="0" lang="en-US" sz="1200" b="0" i="0" u="none" strike="noStrike" kern="1200" cap="none" spc="0" normalizeH="0" baseline="0" noProof="0" smtClean="0">
                <a:ln>
                  <a:noFill/>
                </a:ln>
                <a:solidFill>
                  <a:srgbClr val="000000">
                    <a:tint val="75000"/>
                  </a:srgbClr>
                </a:solidFill>
                <a:effectLst/>
                <a:uLnTx/>
                <a:uFillTx/>
                <a:latin typeface="Cambria" panose="02040503050406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Cambria" panose="02040503050406030204"/>
              <a:ea typeface="+mn-ea"/>
              <a:cs typeface="+mn-cs"/>
            </a:endParaRPr>
          </a:p>
        </p:txBody>
      </p:sp>
    </p:spTree>
    <p:extLst>
      <p:ext uri="{BB962C8B-B14F-4D97-AF65-F5344CB8AC3E}">
        <p14:creationId xmlns:p14="http://schemas.microsoft.com/office/powerpoint/2010/main" val="21226170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2D5D7B-45B7-4C92-9A31-54F58D02BDFF}" type="datetimeFigureOut">
              <a:rPr kumimoji="0" lang="en-US" sz="1200" b="0" i="0" u="none" strike="noStrike" kern="1200" cap="none" spc="0" normalizeH="0" baseline="0" noProof="0" smtClean="0">
                <a:ln>
                  <a:noFill/>
                </a:ln>
                <a:solidFill>
                  <a:srgbClr val="000000">
                    <a:tint val="75000"/>
                  </a:srgbClr>
                </a:solidFill>
                <a:effectLst/>
                <a:uLnTx/>
                <a:uFillTx/>
                <a:latin typeface="Cambria" panose="02040503050406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4/29/2020</a:t>
            </a:fld>
            <a:endParaRPr kumimoji="0" lang="en-US" sz="1200" b="0" i="0" u="none" strike="noStrike" kern="1200" cap="none" spc="0" normalizeH="0" baseline="0" noProof="0">
              <a:ln>
                <a:noFill/>
              </a:ln>
              <a:solidFill>
                <a:srgbClr val="000000">
                  <a:tint val="75000"/>
                </a:srgbClr>
              </a:solidFill>
              <a:effectLst/>
              <a:uLnTx/>
              <a:uFillTx/>
              <a:latin typeface="Cambria" panose="02040503050406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Cambria" panose="02040503050406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D43E2-37F7-449B-A315-01CCD46C88FE}" type="slidenum">
              <a:rPr kumimoji="0" lang="en-US" sz="1200" b="0" i="0" u="none" strike="noStrike" kern="1200" cap="none" spc="0" normalizeH="0" baseline="0" noProof="0" smtClean="0">
                <a:ln>
                  <a:noFill/>
                </a:ln>
                <a:solidFill>
                  <a:srgbClr val="000000">
                    <a:tint val="75000"/>
                  </a:srgbClr>
                </a:solidFill>
                <a:effectLst/>
                <a:uLnTx/>
                <a:uFillTx/>
                <a:latin typeface="Cambria" panose="02040503050406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Cambria" panose="02040503050406030204"/>
              <a:ea typeface="+mn-ea"/>
              <a:cs typeface="+mn-cs"/>
            </a:endParaRPr>
          </a:p>
        </p:txBody>
      </p:sp>
    </p:spTree>
    <p:extLst>
      <p:ext uri="{BB962C8B-B14F-4D97-AF65-F5344CB8AC3E}">
        <p14:creationId xmlns:p14="http://schemas.microsoft.com/office/powerpoint/2010/main" val="33727304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2D5D7B-45B7-4C92-9A31-54F58D02BDFF}" type="datetimeFigureOut">
              <a:rPr kumimoji="0" lang="en-US" sz="1200" b="0" i="0" u="none" strike="noStrike" kern="1200" cap="none" spc="0" normalizeH="0" baseline="0" noProof="0" smtClean="0">
                <a:ln>
                  <a:noFill/>
                </a:ln>
                <a:solidFill>
                  <a:srgbClr val="000000">
                    <a:tint val="75000"/>
                  </a:srgbClr>
                </a:solidFill>
                <a:effectLst/>
                <a:uLnTx/>
                <a:uFillTx/>
                <a:latin typeface="Cambria" panose="02040503050406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4/29/2020</a:t>
            </a:fld>
            <a:endParaRPr kumimoji="0" lang="en-US" sz="1200" b="0" i="0" u="none" strike="noStrike" kern="1200" cap="none" spc="0" normalizeH="0" baseline="0" noProof="0">
              <a:ln>
                <a:noFill/>
              </a:ln>
              <a:solidFill>
                <a:srgbClr val="000000">
                  <a:tint val="75000"/>
                </a:srgbClr>
              </a:solidFill>
              <a:effectLst/>
              <a:uLnTx/>
              <a:uFillTx/>
              <a:latin typeface="Cambria" panose="02040503050406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Cambria" panose="02040503050406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D43E2-37F7-449B-A315-01CCD46C88FE}" type="slidenum">
              <a:rPr kumimoji="0" lang="en-US" sz="1200" b="0" i="0" u="none" strike="noStrike" kern="1200" cap="none" spc="0" normalizeH="0" baseline="0" noProof="0" smtClean="0">
                <a:ln>
                  <a:noFill/>
                </a:ln>
                <a:solidFill>
                  <a:srgbClr val="000000">
                    <a:tint val="75000"/>
                  </a:srgbClr>
                </a:solidFill>
                <a:effectLst/>
                <a:uLnTx/>
                <a:uFillTx/>
                <a:latin typeface="Cambria" panose="02040503050406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Cambria" panose="02040503050406030204"/>
              <a:ea typeface="+mn-ea"/>
              <a:cs typeface="+mn-cs"/>
            </a:endParaRPr>
          </a:p>
        </p:txBody>
      </p:sp>
    </p:spTree>
    <p:extLst>
      <p:ext uri="{BB962C8B-B14F-4D97-AF65-F5344CB8AC3E}">
        <p14:creationId xmlns:p14="http://schemas.microsoft.com/office/powerpoint/2010/main" val="39199864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2D5D7B-45B7-4C92-9A31-54F58D02BDFF}" type="datetimeFigureOut">
              <a:rPr kumimoji="0" lang="en-US" sz="1200" b="0" i="0" u="none" strike="noStrike" kern="1200" cap="none" spc="0" normalizeH="0" baseline="0" noProof="0" smtClean="0">
                <a:ln>
                  <a:noFill/>
                </a:ln>
                <a:solidFill>
                  <a:srgbClr val="000000">
                    <a:tint val="75000"/>
                  </a:srgbClr>
                </a:solidFill>
                <a:effectLst/>
                <a:uLnTx/>
                <a:uFillTx/>
                <a:latin typeface="Cambria" panose="02040503050406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4/29/2020</a:t>
            </a:fld>
            <a:endParaRPr kumimoji="0" lang="en-US" sz="1200" b="0" i="0" u="none" strike="noStrike" kern="1200" cap="none" spc="0" normalizeH="0" baseline="0" noProof="0">
              <a:ln>
                <a:noFill/>
              </a:ln>
              <a:solidFill>
                <a:srgbClr val="000000">
                  <a:tint val="75000"/>
                </a:srgbClr>
              </a:solidFill>
              <a:effectLst/>
              <a:uLnTx/>
              <a:uFillTx/>
              <a:latin typeface="Cambria" panose="02040503050406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Cambria" panose="02040503050406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D43E2-37F7-449B-A315-01CCD46C88FE}" type="slidenum">
              <a:rPr kumimoji="0" lang="en-US" sz="1200" b="0" i="0" u="none" strike="noStrike" kern="1200" cap="none" spc="0" normalizeH="0" baseline="0" noProof="0" smtClean="0">
                <a:ln>
                  <a:noFill/>
                </a:ln>
                <a:solidFill>
                  <a:srgbClr val="000000">
                    <a:tint val="75000"/>
                  </a:srgbClr>
                </a:solidFill>
                <a:effectLst/>
                <a:uLnTx/>
                <a:uFillTx/>
                <a:latin typeface="Cambria" panose="02040503050406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Cambria" panose="02040503050406030204"/>
              <a:ea typeface="+mn-ea"/>
              <a:cs typeface="+mn-cs"/>
            </a:endParaRPr>
          </a:p>
        </p:txBody>
      </p:sp>
    </p:spTree>
    <p:extLst>
      <p:ext uri="{BB962C8B-B14F-4D97-AF65-F5344CB8AC3E}">
        <p14:creationId xmlns:p14="http://schemas.microsoft.com/office/powerpoint/2010/main" val="12398207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2D5D7B-45B7-4C92-9A31-54F58D02BDFF}" type="datetimeFigureOut">
              <a:rPr kumimoji="0" lang="en-US" sz="1200" b="0" i="0" u="none" strike="noStrike" kern="1200" cap="none" spc="0" normalizeH="0" baseline="0" noProof="0" smtClean="0">
                <a:ln>
                  <a:noFill/>
                </a:ln>
                <a:solidFill>
                  <a:srgbClr val="000000">
                    <a:tint val="75000"/>
                  </a:srgbClr>
                </a:solidFill>
                <a:effectLst/>
                <a:uLnTx/>
                <a:uFillTx/>
                <a:latin typeface="Cambria" panose="02040503050406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4/29/2020</a:t>
            </a:fld>
            <a:endParaRPr kumimoji="0" lang="en-US" sz="1200" b="0" i="0" u="none" strike="noStrike" kern="1200" cap="none" spc="0" normalizeH="0" baseline="0" noProof="0">
              <a:ln>
                <a:noFill/>
              </a:ln>
              <a:solidFill>
                <a:srgbClr val="000000">
                  <a:tint val="75000"/>
                </a:srgbClr>
              </a:solidFill>
              <a:effectLst/>
              <a:uLnTx/>
              <a:uFillTx/>
              <a:latin typeface="Cambria" panose="02040503050406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Cambria" panose="02040503050406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D43E2-37F7-449B-A315-01CCD46C88FE}" type="slidenum">
              <a:rPr kumimoji="0" lang="en-US" sz="1200" b="0" i="0" u="none" strike="noStrike" kern="1200" cap="none" spc="0" normalizeH="0" baseline="0" noProof="0" smtClean="0">
                <a:ln>
                  <a:noFill/>
                </a:ln>
                <a:solidFill>
                  <a:srgbClr val="000000">
                    <a:tint val="75000"/>
                  </a:srgbClr>
                </a:solidFill>
                <a:effectLst/>
                <a:uLnTx/>
                <a:uFillTx/>
                <a:latin typeface="Cambria" panose="02040503050406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Cambria" panose="02040503050406030204"/>
              <a:ea typeface="+mn-ea"/>
              <a:cs typeface="+mn-cs"/>
            </a:endParaRPr>
          </a:p>
        </p:txBody>
      </p:sp>
    </p:spTree>
    <p:extLst>
      <p:ext uri="{BB962C8B-B14F-4D97-AF65-F5344CB8AC3E}">
        <p14:creationId xmlns:p14="http://schemas.microsoft.com/office/powerpoint/2010/main" val="24083220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2D5D7B-45B7-4C92-9A31-54F58D02BDFF}" type="datetimeFigureOut">
              <a:rPr kumimoji="0" lang="en-US" sz="1200" b="0" i="0" u="none" strike="noStrike" kern="1200" cap="none" spc="0" normalizeH="0" baseline="0" noProof="0" smtClean="0">
                <a:ln>
                  <a:noFill/>
                </a:ln>
                <a:solidFill>
                  <a:srgbClr val="000000">
                    <a:tint val="75000"/>
                  </a:srgbClr>
                </a:solidFill>
                <a:effectLst/>
                <a:uLnTx/>
                <a:uFillTx/>
                <a:latin typeface="Cambria" panose="02040503050406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4/29/2020</a:t>
            </a:fld>
            <a:endParaRPr kumimoji="0" lang="en-US" sz="1200" b="0" i="0" u="none" strike="noStrike" kern="1200" cap="none" spc="0" normalizeH="0" baseline="0" noProof="0">
              <a:ln>
                <a:noFill/>
              </a:ln>
              <a:solidFill>
                <a:srgbClr val="000000">
                  <a:tint val="75000"/>
                </a:srgbClr>
              </a:solidFill>
              <a:effectLst/>
              <a:uLnTx/>
              <a:uFillTx/>
              <a:latin typeface="Cambria" panose="02040503050406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Cambria" panose="02040503050406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D43E2-37F7-449B-A315-01CCD46C88FE}" type="slidenum">
              <a:rPr kumimoji="0" lang="en-US" sz="1200" b="0" i="0" u="none" strike="noStrike" kern="1200" cap="none" spc="0" normalizeH="0" baseline="0" noProof="0" smtClean="0">
                <a:ln>
                  <a:noFill/>
                </a:ln>
                <a:solidFill>
                  <a:srgbClr val="000000">
                    <a:tint val="75000"/>
                  </a:srgbClr>
                </a:solidFill>
                <a:effectLst/>
                <a:uLnTx/>
                <a:uFillTx/>
                <a:latin typeface="Cambria" panose="02040503050406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Cambria" panose="02040503050406030204"/>
              <a:ea typeface="+mn-ea"/>
              <a:cs typeface="+mn-cs"/>
            </a:endParaRPr>
          </a:p>
        </p:txBody>
      </p:sp>
    </p:spTree>
    <p:extLst>
      <p:ext uri="{BB962C8B-B14F-4D97-AF65-F5344CB8AC3E}">
        <p14:creationId xmlns:p14="http://schemas.microsoft.com/office/powerpoint/2010/main" val="15294346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2D5D7B-45B7-4C92-9A31-54F58D02BDFF}" type="datetimeFigureOut">
              <a:rPr kumimoji="0" lang="en-US" sz="1200" b="0" i="0" u="none" strike="noStrike" kern="1200" cap="none" spc="0" normalizeH="0" baseline="0" noProof="0" smtClean="0">
                <a:ln>
                  <a:noFill/>
                </a:ln>
                <a:solidFill>
                  <a:srgbClr val="000000">
                    <a:tint val="75000"/>
                  </a:srgbClr>
                </a:solidFill>
                <a:effectLst/>
                <a:uLnTx/>
                <a:uFillTx/>
                <a:latin typeface="Cambria" panose="02040503050406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4/29/2020</a:t>
            </a:fld>
            <a:endParaRPr kumimoji="0" lang="en-US" sz="1200" b="0" i="0" u="none" strike="noStrike" kern="1200" cap="none" spc="0" normalizeH="0" baseline="0" noProof="0">
              <a:ln>
                <a:noFill/>
              </a:ln>
              <a:solidFill>
                <a:srgbClr val="000000">
                  <a:tint val="75000"/>
                </a:srgbClr>
              </a:solidFill>
              <a:effectLst/>
              <a:uLnTx/>
              <a:uFillTx/>
              <a:latin typeface="Cambria" panose="02040503050406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Cambria" panose="02040503050406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D43E2-37F7-449B-A315-01CCD46C88FE}" type="slidenum">
              <a:rPr kumimoji="0" lang="en-US" sz="1200" b="0" i="0" u="none" strike="noStrike" kern="1200" cap="none" spc="0" normalizeH="0" baseline="0" noProof="0" smtClean="0">
                <a:ln>
                  <a:noFill/>
                </a:ln>
                <a:solidFill>
                  <a:srgbClr val="000000">
                    <a:tint val="75000"/>
                  </a:srgbClr>
                </a:solidFill>
                <a:effectLst/>
                <a:uLnTx/>
                <a:uFillTx/>
                <a:latin typeface="Cambria" panose="02040503050406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Cambria" panose="02040503050406030204"/>
              <a:ea typeface="+mn-ea"/>
              <a:cs typeface="+mn-cs"/>
            </a:endParaRPr>
          </a:p>
        </p:txBody>
      </p:sp>
    </p:spTree>
    <p:extLst>
      <p:ext uri="{BB962C8B-B14F-4D97-AF65-F5344CB8AC3E}">
        <p14:creationId xmlns:p14="http://schemas.microsoft.com/office/powerpoint/2010/main" val="2651411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2D5D7B-45B7-4C92-9A31-54F58D02BDFF}" type="datetimeFigureOut">
              <a:rPr kumimoji="0" lang="en-US" sz="1200" b="0" i="0" u="none" strike="noStrike" kern="1200" cap="none" spc="0" normalizeH="0" baseline="0" noProof="0" smtClean="0">
                <a:ln>
                  <a:noFill/>
                </a:ln>
                <a:solidFill>
                  <a:srgbClr val="000000">
                    <a:tint val="75000"/>
                  </a:srgbClr>
                </a:solidFill>
                <a:effectLst/>
                <a:uLnTx/>
                <a:uFillTx/>
                <a:latin typeface="Cambria" panose="02040503050406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4/29/2020</a:t>
            </a:fld>
            <a:endParaRPr kumimoji="0" lang="en-US" sz="1200" b="0" i="0" u="none" strike="noStrike" kern="1200" cap="none" spc="0" normalizeH="0" baseline="0" noProof="0">
              <a:ln>
                <a:noFill/>
              </a:ln>
              <a:solidFill>
                <a:srgbClr val="000000">
                  <a:tint val="75000"/>
                </a:srgbClr>
              </a:solidFill>
              <a:effectLst/>
              <a:uLnTx/>
              <a:uFillTx/>
              <a:latin typeface="Cambria" panose="02040503050406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Cambria" panose="02040503050406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D43E2-37F7-449B-A315-01CCD46C88FE}" type="slidenum">
              <a:rPr kumimoji="0" lang="en-US" sz="1200" b="0" i="0" u="none" strike="noStrike" kern="1200" cap="none" spc="0" normalizeH="0" baseline="0" noProof="0" smtClean="0">
                <a:ln>
                  <a:noFill/>
                </a:ln>
                <a:solidFill>
                  <a:srgbClr val="000000">
                    <a:tint val="75000"/>
                  </a:srgbClr>
                </a:solidFill>
                <a:effectLst/>
                <a:uLnTx/>
                <a:uFillTx/>
                <a:latin typeface="Cambria" panose="02040503050406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Cambria" panose="02040503050406030204"/>
              <a:ea typeface="+mn-ea"/>
              <a:cs typeface="+mn-cs"/>
            </a:endParaRPr>
          </a:p>
        </p:txBody>
      </p:sp>
    </p:spTree>
    <p:extLst>
      <p:ext uri="{BB962C8B-B14F-4D97-AF65-F5344CB8AC3E}">
        <p14:creationId xmlns:p14="http://schemas.microsoft.com/office/powerpoint/2010/main" val="2765804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B38EA2-E1B3-40CF-99DC-020312789E9B}" type="datetimeFigureOut">
              <a:rPr lang="en-US" smtClean="0"/>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F6B163-8467-47B5-BECE-0963EBB64307}" type="slidenum">
              <a:rPr lang="en-US" smtClean="0"/>
              <a:t>‹#›</a:t>
            </a:fld>
            <a:endParaRPr lang="en-US"/>
          </a:p>
        </p:txBody>
      </p:sp>
    </p:spTree>
    <p:extLst>
      <p:ext uri="{BB962C8B-B14F-4D97-AF65-F5344CB8AC3E}">
        <p14:creationId xmlns:p14="http://schemas.microsoft.com/office/powerpoint/2010/main" val="24979033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2D5D7B-45B7-4C92-9A31-54F58D02BDFF}" type="datetimeFigureOut">
              <a:rPr kumimoji="0" lang="en-US" sz="1200" b="0" i="0" u="none" strike="noStrike" kern="1200" cap="none" spc="0" normalizeH="0" baseline="0" noProof="0" smtClean="0">
                <a:ln>
                  <a:noFill/>
                </a:ln>
                <a:solidFill>
                  <a:srgbClr val="000000">
                    <a:tint val="75000"/>
                  </a:srgbClr>
                </a:solidFill>
                <a:effectLst/>
                <a:uLnTx/>
                <a:uFillTx/>
                <a:latin typeface="Cambria" panose="02040503050406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4/29/2020</a:t>
            </a:fld>
            <a:endParaRPr kumimoji="0" lang="en-US" sz="1200" b="0" i="0" u="none" strike="noStrike" kern="1200" cap="none" spc="0" normalizeH="0" baseline="0" noProof="0">
              <a:ln>
                <a:noFill/>
              </a:ln>
              <a:solidFill>
                <a:srgbClr val="000000">
                  <a:tint val="75000"/>
                </a:srgbClr>
              </a:solidFill>
              <a:effectLst/>
              <a:uLnTx/>
              <a:uFillTx/>
              <a:latin typeface="Cambria" panose="02040503050406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Cambria" panose="02040503050406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D43E2-37F7-449B-A315-01CCD46C88FE}" type="slidenum">
              <a:rPr kumimoji="0" lang="en-US" sz="1200" b="0" i="0" u="none" strike="noStrike" kern="1200" cap="none" spc="0" normalizeH="0" baseline="0" noProof="0" smtClean="0">
                <a:ln>
                  <a:noFill/>
                </a:ln>
                <a:solidFill>
                  <a:srgbClr val="000000">
                    <a:tint val="75000"/>
                  </a:srgbClr>
                </a:solidFill>
                <a:effectLst/>
                <a:uLnTx/>
                <a:uFillTx/>
                <a:latin typeface="Cambria" panose="02040503050406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Cambria" panose="02040503050406030204"/>
              <a:ea typeface="+mn-ea"/>
              <a:cs typeface="+mn-cs"/>
            </a:endParaRPr>
          </a:p>
        </p:txBody>
      </p:sp>
    </p:spTree>
    <p:extLst>
      <p:ext uri="{BB962C8B-B14F-4D97-AF65-F5344CB8AC3E}">
        <p14:creationId xmlns:p14="http://schemas.microsoft.com/office/powerpoint/2010/main" val="1437754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2D5D7B-45B7-4C92-9A31-54F58D02BDFF}" type="datetimeFigureOut">
              <a:rPr kumimoji="0" lang="en-US" sz="1200" b="0" i="0" u="none" strike="noStrike" kern="1200" cap="none" spc="0" normalizeH="0" baseline="0" noProof="0" smtClean="0">
                <a:ln>
                  <a:noFill/>
                </a:ln>
                <a:solidFill>
                  <a:srgbClr val="000000">
                    <a:tint val="75000"/>
                  </a:srgbClr>
                </a:solidFill>
                <a:effectLst/>
                <a:uLnTx/>
                <a:uFillTx/>
                <a:latin typeface="Cambria" panose="02040503050406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4/29/2020</a:t>
            </a:fld>
            <a:endParaRPr kumimoji="0" lang="en-US" sz="1200" b="0" i="0" u="none" strike="noStrike" kern="1200" cap="none" spc="0" normalizeH="0" baseline="0" noProof="0">
              <a:ln>
                <a:noFill/>
              </a:ln>
              <a:solidFill>
                <a:srgbClr val="000000">
                  <a:tint val="75000"/>
                </a:srgbClr>
              </a:solidFill>
              <a:effectLst/>
              <a:uLnTx/>
              <a:uFillTx/>
              <a:latin typeface="Cambria" panose="02040503050406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Cambria" panose="02040503050406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D43E2-37F7-449B-A315-01CCD46C88FE}" type="slidenum">
              <a:rPr kumimoji="0" lang="en-US" sz="1200" b="0" i="0" u="none" strike="noStrike" kern="1200" cap="none" spc="0" normalizeH="0" baseline="0" noProof="0" smtClean="0">
                <a:ln>
                  <a:noFill/>
                </a:ln>
                <a:solidFill>
                  <a:srgbClr val="000000">
                    <a:tint val="75000"/>
                  </a:srgbClr>
                </a:solidFill>
                <a:effectLst/>
                <a:uLnTx/>
                <a:uFillTx/>
                <a:latin typeface="Cambria" panose="02040503050406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Cambria" panose="02040503050406030204"/>
              <a:ea typeface="+mn-ea"/>
              <a:cs typeface="+mn-cs"/>
            </a:endParaRPr>
          </a:p>
        </p:txBody>
      </p:sp>
    </p:spTree>
    <p:extLst>
      <p:ext uri="{BB962C8B-B14F-4D97-AF65-F5344CB8AC3E}">
        <p14:creationId xmlns:p14="http://schemas.microsoft.com/office/powerpoint/2010/main" val="2799152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2D5D7B-45B7-4C92-9A31-54F58D02BDFF}" type="datetimeFigureOut">
              <a:rPr kumimoji="0" lang="en-US" sz="1200" b="0" i="0" u="none" strike="noStrike" kern="1200" cap="none" spc="0" normalizeH="0" baseline="0" noProof="0" smtClean="0">
                <a:ln>
                  <a:noFill/>
                </a:ln>
                <a:solidFill>
                  <a:srgbClr val="000000">
                    <a:tint val="75000"/>
                  </a:srgbClr>
                </a:solidFill>
                <a:effectLst/>
                <a:uLnTx/>
                <a:uFillTx/>
                <a:latin typeface="Cambria" panose="02040503050406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4/29/2020</a:t>
            </a:fld>
            <a:endParaRPr kumimoji="0" lang="en-US" sz="1200" b="0" i="0" u="none" strike="noStrike" kern="1200" cap="none" spc="0" normalizeH="0" baseline="0" noProof="0">
              <a:ln>
                <a:noFill/>
              </a:ln>
              <a:solidFill>
                <a:srgbClr val="000000">
                  <a:tint val="75000"/>
                </a:srgbClr>
              </a:solidFill>
              <a:effectLst/>
              <a:uLnTx/>
              <a:uFillTx/>
              <a:latin typeface="Cambria" panose="02040503050406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Cambria" panose="02040503050406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D43E2-37F7-449B-A315-01CCD46C88FE}" type="slidenum">
              <a:rPr kumimoji="0" lang="en-US" sz="1200" b="0" i="0" u="none" strike="noStrike" kern="1200" cap="none" spc="0" normalizeH="0" baseline="0" noProof="0" smtClean="0">
                <a:ln>
                  <a:noFill/>
                </a:ln>
                <a:solidFill>
                  <a:srgbClr val="000000">
                    <a:tint val="75000"/>
                  </a:srgbClr>
                </a:solidFill>
                <a:effectLst/>
                <a:uLnTx/>
                <a:uFillTx/>
                <a:latin typeface="Cambria" panose="02040503050406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Cambria" panose="02040503050406030204"/>
              <a:ea typeface="+mn-ea"/>
              <a:cs typeface="+mn-cs"/>
            </a:endParaRPr>
          </a:p>
        </p:txBody>
      </p:sp>
    </p:spTree>
    <p:extLst>
      <p:ext uri="{BB962C8B-B14F-4D97-AF65-F5344CB8AC3E}">
        <p14:creationId xmlns:p14="http://schemas.microsoft.com/office/powerpoint/2010/main" val="3916785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B38EA2-E1B3-40CF-99DC-020312789E9B}" type="datetimeFigureOut">
              <a:rPr lang="en-US" smtClean="0"/>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F6B163-8467-47B5-BECE-0963EBB64307}" type="slidenum">
              <a:rPr lang="en-US" smtClean="0"/>
              <a:t>‹#›</a:t>
            </a:fld>
            <a:endParaRPr lang="en-US"/>
          </a:p>
        </p:txBody>
      </p:sp>
    </p:spTree>
    <p:extLst>
      <p:ext uri="{BB962C8B-B14F-4D97-AF65-F5344CB8AC3E}">
        <p14:creationId xmlns:p14="http://schemas.microsoft.com/office/powerpoint/2010/main" val="4076904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5B38EA2-E1B3-40CF-99DC-020312789E9B}" type="datetimeFigureOut">
              <a:rPr lang="en-US" smtClean="0"/>
              <a:t>4/29/2020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F6B163-8467-47B5-BECE-0963EBB64307}" type="slidenum">
              <a:rPr lang="en-US" smtClean="0"/>
              <a:t>‹#›</a:t>
            </a:fld>
            <a:endParaRPr lang="en-US"/>
          </a:p>
        </p:txBody>
      </p:sp>
    </p:spTree>
    <p:extLst>
      <p:ext uri="{BB962C8B-B14F-4D97-AF65-F5344CB8AC3E}">
        <p14:creationId xmlns:p14="http://schemas.microsoft.com/office/powerpoint/2010/main" val="3024114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5B38EA2-E1B3-40CF-99DC-020312789E9B}" type="datetimeFigureOut">
              <a:rPr lang="en-US" smtClean="0"/>
              <a:t>4/29/2020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F6B163-8467-47B5-BECE-0963EBB64307}" type="slidenum">
              <a:rPr lang="en-US" smtClean="0"/>
              <a:t>‹#›</a:t>
            </a:fld>
            <a:endParaRPr lang="en-US"/>
          </a:p>
        </p:txBody>
      </p:sp>
    </p:spTree>
    <p:extLst>
      <p:ext uri="{BB962C8B-B14F-4D97-AF65-F5344CB8AC3E}">
        <p14:creationId xmlns:p14="http://schemas.microsoft.com/office/powerpoint/2010/main" val="713792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5B38EA2-E1B3-40CF-99DC-020312789E9B}" type="datetimeFigureOut">
              <a:rPr lang="en-US" smtClean="0"/>
              <a:t>4/29/2020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F6B163-8467-47B5-BECE-0963EBB64307}" type="slidenum">
              <a:rPr lang="en-US" smtClean="0"/>
              <a:t>‹#›</a:t>
            </a:fld>
            <a:endParaRPr lang="en-US"/>
          </a:p>
        </p:txBody>
      </p:sp>
    </p:spTree>
    <p:extLst>
      <p:ext uri="{BB962C8B-B14F-4D97-AF65-F5344CB8AC3E}">
        <p14:creationId xmlns:p14="http://schemas.microsoft.com/office/powerpoint/2010/main" val="1644524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B38EA2-E1B3-40CF-99DC-020312789E9B}" type="datetimeFigureOut">
              <a:rPr lang="en-US" smtClean="0"/>
              <a:t>4/29/2020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F6B163-8467-47B5-BECE-0963EBB64307}" type="slidenum">
              <a:rPr lang="en-US" smtClean="0"/>
              <a:t>‹#›</a:t>
            </a:fld>
            <a:endParaRPr lang="en-US"/>
          </a:p>
        </p:txBody>
      </p:sp>
    </p:spTree>
    <p:extLst>
      <p:ext uri="{BB962C8B-B14F-4D97-AF65-F5344CB8AC3E}">
        <p14:creationId xmlns:p14="http://schemas.microsoft.com/office/powerpoint/2010/main" val="4128608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B38EA2-E1B3-40CF-99DC-020312789E9B}" type="datetimeFigureOut">
              <a:rPr lang="en-US" smtClean="0"/>
              <a:t>4/29/2020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F6B163-8467-47B5-BECE-0963EBB64307}" type="slidenum">
              <a:rPr lang="en-US" smtClean="0"/>
              <a:t>‹#›</a:t>
            </a:fld>
            <a:endParaRPr lang="en-US"/>
          </a:p>
        </p:txBody>
      </p:sp>
    </p:spTree>
    <p:extLst>
      <p:ext uri="{BB962C8B-B14F-4D97-AF65-F5344CB8AC3E}">
        <p14:creationId xmlns:p14="http://schemas.microsoft.com/office/powerpoint/2010/main" val="747787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B38EA2-E1B3-40CF-99DC-020312789E9B}" type="datetimeFigureOut">
              <a:rPr lang="en-US" smtClean="0"/>
              <a:t>4/29/2020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F6B163-8467-47B5-BECE-0963EBB64307}" type="slidenum">
              <a:rPr lang="en-US" smtClean="0"/>
              <a:t>‹#›</a:t>
            </a:fld>
            <a:endParaRPr lang="en-US"/>
          </a:p>
        </p:txBody>
      </p:sp>
    </p:spTree>
    <p:extLst>
      <p:ext uri="{BB962C8B-B14F-4D97-AF65-F5344CB8AC3E}">
        <p14:creationId xmlns:p14="http://schemas.microsoft.com/office/powerpoint/2010/main" val="1285074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B38EA2-E1B3-40CF-99DC-020312789E9B}" type="datetimeFigureOut">
              <a:rPr lang="en-US" smtClean="0"/>
              <a:t>4/29/2020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F6B163-8467-47B5-BECE-0963EBB64307}" type="slidenum">
              <a:rPr lang="en-US" smtClean="0"/>
              <a:t>‹#›</a:t>
            </a:fld>
            <a:endParaRPr lang="en-US"/>
          </a:p>
        </p:txBody>
      </p:sp>
    </p:spTree>
    <p:extLst>
      <p:ext uri="{BB962C8B-B14F-4D97-AF65-F5344CB8AC3E}">
        <p14:creationId xmlns:p14="http://schemas.microsoft.com/office/powerpoint/2010/main" val="18543346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scene3d>
              <a:camera prst="orthographicFront"/>
              <a:lightRig rig="threePt" dir="t"/>
            </a:scene3d>
            <a:sp3d contourW="12700" prstMaterial="powder">
              <a:bevelB w="69850" h="69850" prst="divot"/>
              <a:extrusionClr>
                <a:schemeClr val="tx2">
                  <a:lumMod val="50000"/>
                </a:schemeClr>
              </a:extrusionClr>
              <a:contourClr>
                <a:schemeClr val="bg2">
                  <a:lumMod val="10000"/>
                </a:schemeClr>
              </a:contourClr>
            </a:sp3d>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scene3d>
              <a:camera prst="orthographicFront"/>
              <a:lightRig rig="threePt" dir="t"/>
            </a:scene3d>
            <a:sp3d contourW="12700">
              <a:contourClr>
                <a:schemeClr val="accent6"/>
              </a:contourClr>
            </a:sp3d>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C2D5D7B-45B7-4C92-9A31-54F58D02BDFF}" type="datetimeFigureOut">
              <a:rPr kumimoji="0" lang="en-US" sz="1200" b="0" i="0" u="none" strike="noStrike" kern="1200" cap="none" spc="0" normalizeH="0" baseline="0" noProof="0" smtClean="0">
                <a:ln>
                  <a:noFill/>
                </a:ln>
                <a:solidFill>
                  <a:srgbClr val="000000">
                    <a:tint val="75000"/>
                  </a:srgbClr>
                </a:solidFill>
                <a:effectLst/>
                <a:uLnTx/>
                <a:uFillTx/>
                <a:latin typeface="Cambria" panose="02040503050406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4/29/2020</a:t>
            </a:fld>
            <a:endParaRPr kumimoji="0" lang="en-US" sz="1200" b="0" i="0" u="none" strike="noStrike" kern="1200" cap="none" spc="0" normalizeH="0" baseline="0" noProof="0">
              <a:ln>
                <a:noFill/>
              </a:ln>
              <a:solidFill>
                <a:srgbClr val="000000">
                  <a:tint val="75000"/>
                </a:srgbClr>
              </a:solidFill>
              <a:effectLst/>
              <a:uLnTx/>
              <a:uFillTx/>
              <a:latin typeface="Cambria" panose="02040503050406030204"/>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Cambria" panose="02040503050406030204"/>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B0D43E2-37F7-449B-A315-01CCD46C88FE}" type="slidenum">
              <a:rPr kumimoji="0" lang="en-US" sz="1200" b="0" i="0" u="none" strike="noStrike" kern="1200" cap="none" spc="0" normalizeH="0" baseline="0" noProof="0" smtClean="0">
                <a:ln>
                  <a:noFill/>
                </a:ln>
                <a:solidFill>
                  <a:srgbClr val="000000">
                    <a:tint val="75000"/>
                  </a:srgbClr>
                </a:solidFill>
                <a:effectLst/>
                <a:uLnTx/>
                <a:uFillTx/>
                <a:latin typeface="Cambria" panose="02040503050406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Cambria" panose="02040503050406030204"/>
              <a:ea typeface="+mn-ea"/>
              <a:cs typeface="+mn-cs"/>
            </a:endParaRPr>
          </a:p>
        </p:txBody>
      </p:sp>
    </p:spTree>
    <p:extLst>
      <p:ext uri="{BB962C8B-B14F-4D97-AF65-F5344CB8AC3E}">
        <p14:creationId xmlns:p14="http://schemas.microsoft.com/office/powerpoint/2010/main" val="2360658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b="1" kern="1200" cap="none" spc="0">
          <a:ln w="9525">
            <a:solidFill>
              <a:schemeClr val="bg1"/>
            </a:solidFill>
            <a:prstDash val="solid"/>
          </a:ln>
          <a:solidFill>
            <a:schemeClr val="bg1"/>
          </a:solidFill>
          <a:effectLst>
            <a:outerShdw blurRad="88900" dist="38100" dir="2700000" algn="tl" rotWithShape="0">
              <a:schemeClr val="tx1">
                <a:alpha val="63000"/>
              </a:schemeClr>
            </a:outerShdw>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9723" y="778358"/>
            <a:ext cx="4927600" cy="1771360"/>
          </a:xfrm>
        </p:spPr>
        <p:txBody>
          <a:bodyPr>
            <a:noAutofit/>
          </a:bodyPr>
          <a:lstStyle/>
          <a:p>
            <a:r>
              <a:rPr lang="uk-UA" sz="4600" dirty="0" smtClean="0">
                <a:effectLst>
                  <a:glow rad="101600">
                    <a:schemeClr val="bg1">
                      <a:alpha val="53000"/>
                    </a:schemeClr>
                  </a:glow>
                </a:effectLst>
                <a:latin typeface="Arial Narrow" panose="020B0606020202030204" pitchFamily="34" charset="0"/>
              </a:rPr>
              <a:t>Не прервется </a:t>
            </a:r>
            <a:br>
              <a:rPr lang="uk-UA" sz="4600" dirty="0" smtClean="0">
                <a:effectLst>
                  <a:glow rad="101600">
                    <a:schemeClr val="bg1">
                      <a:alpha val="53000"/>
                    </a:schemeClr>
                  </a:glow>
                </a:effectLst>
                <a:latin typeface="Arial Narrow" panose="020B0606020202030204" pitchFamily="34" charset="0"/>
              </a:rPr>
            </a:br>
            <a:r>
              <a:rPr lang="uk-UA" sz="4600" dirty="0" smtClean="0">
                <a:effectLst>
                  <a:glow rad="101600">
                    <a:schemeClr val="bg1">
                      <a:alpha val="53000"/>
                    </a:schemeClr>
                  </a:glow>
                </a:effectLst>
                <a:latin typeface="Arial Narrow" panose="020B0606020202030204" pitchFamily="34" charset="0"/>
              </a:rPr>
              <a:t>связь поколений</a:t>
            </a:r>
            <a:endParaRPr lang="en-US" sz="4600" dirty="0">
              <a:effectLst>
                <a:glow rad="101600">
                  <a:schemeClr val="bg1">
                    <a:alpha val="53000"/>
                  </a:schemeClr>
                </a:glow>
              </a:effectLst>
              <a:latin typeface="Arial Narrow" panose="020B0606020202030204" pitchFamily="34" charset="0"/>
            </a:endParaRPr>
          </a:p>
        </p:txBody>
      </p:sp>
      <p:sp>
        <p:nvSpPr>
          <p:cNvPr id="4" name="Подзаголовок 3"/>
          <p:cNvSpPr>
            <a:spLocks noGrp="1"/>
          </p:cNvSpPr>
          <p:nvPr>
            <p:ph type="subTitle" idx="1"/>
          </p:nvPr>
        </p:nvSpPr>
        <p:spPr>
          <a:xfrm>
            <a:off x="5362112" y="4586320"/>
            <a:ext cx="3497802" cy="1655762"/>
          </a:xfrm>
        </p:spPr>
        <p:txBody>
          <a:bodyPr/>
          <a:lstStyle/>
          <a:p>
            <a:pPr algn="l"/>
            <a:r>
              <a:rPr lang="ru-RU" b="1" dirty="0" smtClean="0">
                <a:solidFill>
                  <a:schemeClr val="tx1">
                    <a:lumMod val="95000"/>
                    <a:lumOff val="5000"/>
                  </a:schemeClr>
                </a:solidFill>
              </a:rPr>
              <a:t>Представил</a:t>
            </a:r>
          </a:p>
          <a:p>
            <a:pPr algn="l"/>
            <a:r>
              <a:rPr lang="ru-RU" b="1" dirty="0" smtClean="0">
                <a:solidFill>
                  <a:schemeClr val="tx1">
                    <a:lumMod val="95000"/>
                    <a:lumOff val="5000"/>
                  </a:schemeClr>
                </a:solidFill>
              </a:rPr>
              <a:t>Ученик 3 «а» класса</a:t>
            </a:r>
          </a:p>
          <a:p>
            <a:pPr algn="l"/>
            <a:r>
              <a:rPr lang="ru-RU" b="1" dirty="0" smtClean="0">
                <a:solidFill>
                  <a:schemeClr val="tx1">
                    <a:lumMod val="95000"/>
                    <a:lumOff val="5000"/>
                  </a:schemeClr>
                </a:solidFill>
              </a:rPr>
              <a:t>Хропунов Даниил</a:t>
            </a:r>
            <a:endParaRPr lang="ru-RU" b="1" dirty="0">
              <a:solidFill>
                <a:schemeClr val="tx1">
                  <a:lumMod val="95000"/>
                  <a:lumOff val="5000"/>
                </a:schemeClr>
              </a:solidFill>
            </a:endParaRPr>
          </a:p>
        </p:txBody>
      </p:sp>
    </p:spTree>
    <p:extLst>
      <p:ext uri="{BB962C8B-B14F-4D97-AF65-F5344CB8AC3E}">
        <p14:creationId xmlns:p14="http://schemas.microsoft.com/office/powerpoint/2010/main" val="41532518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7980" y="2274163"/>
            <a:ext cx="7128769" cy="3158971"/>
          </a:xfrm>
        </p:spPr>
        <p:txBody>
          <a:bodyPr>
            <a:normAutofit/>
          </a:bodyPr>
          <a:lstStyle/>
          <a:p>
            <a:pPr marL="0" indent="0" algn="ctr">
              <a:buNone/>
            </a:pPr>
            <a:r>
              <a:rPr lang="ru-RU" sz="2200" b="1" dirty="0">
                <a:solidFill>
                  <a:srgbClr val="002060"/>
                </a:solidFill>
                <a:latin typeface="Times New Roman" panose="02020603050405020304" pitchFamily="18" charset="0"/>
                <a:cs typeface="Times New Roman" panose="02020603050405020304" pitchFamily="18" charset="0"/>
              </a:rPr>
              <a:t>У каждого растения на земле есть корни, которые питают его, помогая противостоять увяданию, и способствуют процветанию.</a:t>
            </a:r>
          </a:p>
          <a:p>
            <a:pPr marL="0" indent="0" algn="ctr">
              <a:buNone/>
            </a:pPr>
            <a:r>
              <a:rPr lang="ru-RU" sz="2200" b="1" dirty="0">
                <a:solidFill>
                  <a:srgbClr val="002060"/>
                </a:solidFill>
                <a:latin typeface="Times New Roman" panose="02020603050405020304" pitchFamily="18" charset="0"/>
                <a:cs typeface="Times New Roman" panose="02020603050405020304" pitchFamily="18" charset="0"/>
              </a:rPr>
              <a:t>Знание своих корней помогает человеку крепче стоять на ногах, чувствовать свою причастность к истории страны, зарядиться уверенностью с своих силах. </a:t>
            </a:r>
            <a:endParaRPr lang="ru-RU" sz="2200" b="1" dirty="0" smtClean="0">
              <a:solidFill>
                <a:srgbClr val="002060"/>
              </a:solidFill>
              <a:latin typeface="Times New Roman" panose="02020603050405020304" pitchFamily="18" charset="0"/>
              <a:cs typeface="Times New Roman" panose="02020603050405020304" pitchFamily="18" charset="0"/>
            </a:endParaRPr>
          </a:p>
          <a:p>
            <a:pPr marL="0" indent="0" algn="ctr">
              <a:buNone/>
            </a:pPr>
            <a:r>
              <a:rPr lang="ru-RU" sz="2200" b="1" dirty="0" smtClean="0">
                <a:solidFill>
                  <a:srgbClr val="002060"/>
                </a:solidFill>
                <a:latin typeface="Times New Roman" panose="02020603050405020304" pitchFamily="18" charset="0"/>
                <a:cs typeface="Times New Roman" panose="02020603050405020304" pitchFamily="18" charset="0"/>
              </a:rPr>
              <a:t>Я хочу рассказать о моих предках, которым выпала доля увидеть страшное лицо войны.</a:t>
            </a:r>
            <a:endParaRPr lang="ru-RU" sz="2200" b="1" dirty="0">
              <a:solidFill>
                <a:srgbClr val="002060"/>
              </a:solidFill>
              <a:latin typeface="Times New Roman" panose="02020603050405020304" pitchFamily="18" charset="0"/>
              <a:cs typeface="Times New Roman" panose="02020603050405020304" pitchFamily="18" charset="0"/>
            </a:endParaRPr>
          </a:p>
        </p:txBody>
      </p:sp>
      <p:sp>
        <p:nvSpPr>
          <p:cNvPr id="5" name="Content Placeholder 2"/>
          <p:cNvSpPr txBox="1">
            <a:spLocks/>
          </p:cNvSpPr>
          <p:nvPr/>
        </p:nvSpPr>
        <p:spPr>
          <a:xfrm>
            <a:off x="3781702" y="406677"/>
            <a:ext cx="4822239" cy="1459113"/>
          </a:xfrm>
          <a:prstGeom prst="rect">
            <a:avLst/>
          </a:prstGeom>
        </p:spPr>
        <p:txBody>
          <a:bodyPr vert="horz" lIns="91440" tIns="45720" rIns="91440" bIns="45720" rtlCol="0">
            <a:normAutofit/>
            <a:scene3d>
              <a:camera prst="orthographicFront"/>
              <a:lightRig rig="threePt" dir="t"/>
            </a:scene3d>
            <a:sp3d contourW="12700">
              <a:contourClr>
                <a:schemeClr val="accent6"/>
              </a:contourClr>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ru-RU" sz="1800" b="1" smtClean="0">
                <a:latin typeface="Times New Roman" panose="02020603050405020304" pitchFamily="18" charset="0"/>
                <a:cs typeface="Times New Roman" panose="02020603050405020304" pitchFamily="18" charset="0"/>
              </a:rPr>
              <a:t>Стараемся не растерять корней.</a:t>
            </a:r>
            <a:br>
              <a:rPr lang="ru-RU" sz="1800" b="1" smtClean="0">
                <a:latin typeface="Times New Roman" panose="02020603050405020304" pitchFamily="18" charset="0"/>
                <a:cs typeface="Times New Roman" panose="02020603050405020304" pitchFamily="18" charset="0"/>
              </a:rPr>
            </a:br>
            <a:r>
              <a:rPr lang="ru-RU" sz="1800" b="1" smtClean="0">
                <a:latin typeface="Times New Roman" panose="02020603050405020304" pitchFamily="18" charset="0"/>
                <a:cs typeface="Times New Roman" panose="02020603050405020304" pitchFamily="18" charset="0"/>
              </a:rPr>
              <a:t>Любовь к корням проносим через годы.</a:t>
            </a:r>
            <a:br>
              <a:rPr lang="ru-RU" sz="1800" b="1" smtClean="0">
                <a:latin typeface="Times New Roman" panose="02020603050405020304" pitchFamily="18" charset="0"/>
                <a:cs typeface="Times New Roman" panose="02020603050405020304" pitchFamily="18" charset="0"/>
              </a:rPr>
            </a:br>
            <a:r>
              <a:rPr lang="ru-RU" sz="1800" b="1" smtClean="0">
                <a:latin typeface="Times New Roman" panose="02020603050405020304" pitchFamily="18" charset="0"/>
                <a:cs typeface="Times New Roman" panose="02020603050405020304" pitchFamily="18" charset="0"/>
              </a:rPr>
              <a:t>В связи с вышеизложенным верней</a:t>
            </a:r>
            <a:br>
              <a:rPr lang="ru-RU" sz="1800" b="1" smtClean="0">
                <a:latin typeface="Times New Roman" panose="02020603050405020304" pitchFamily="18" charset="0"/>
                <a:cs typeface="Times New Roman" panose="02020603050405020304" pitchFamily="18" charset="0"/>
              </a:rPr>
            </a:br>
            <a:r>
              <a:rPr lang="ru-RU" sz="1800" b="1" smtClean="0">
                <a:latin typeface="Times New Roman" panose="02020603050405020304" pitchFamily="18" charset="0"/>
                <a:cs typeface="Times New Roman" panose="02020603050405020304" pitchFamily="18" charset="0"/>
              </a:rPr>
              <a:t>Нас называть иначе – корнеплоды. </a:t>
            </a:r>
            <a:br>
              <a:rPr lang="ru-RU" sz="1800" b="1" smtClean="0">
                <a:latin typeface="Times New Roman" panose="02020603050405020304" pitchFamily="18" charset="0"/>
                <a:cs typeface="Times New Roman" panose="02020603050405020304" pitchFamily="18" charset="0"/>
              </a:rPr>
            </a:br>
            <a:r>
              <a:rPr lang="ru-RU" sz="1800" b="1" smtClean="0">
                <a:latin typeface="Times New Roman" panose="02020603050405020304" pitchFamily="18" charset="0"/>
                <a:cs typeface="Times New Roman" panose="02020603050405020304" pitchFamily="18" charset="0"/>
              </a:rPr>
              <a:t>(Лев Красоткин)</a:t>
            </a:r>
            <a:endParaRPr lang="en-US" sz="1800" dirty="0"/>
          </a:p>
        </p:txBody>
      </p:sp>
    </p:spTree>
    <p:extLst>
      <p:ext uri="{BB962C8B-B14F-4D97-AF65-F5344CB8AC3E}">
        <p14:creationId xmlns:p14="http://schemas.microsoft.com/office/powerpoint/2010/main" val="37250148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04512" y="1216241"/>
            <a:ext cx="7164279" cy="4421079"/>
          </a:xfrm>
        </p:spPr>
        <p:txBody>
          <a:bodyPr>
            <a:normAutofit/>
          </a:bodyPr>
          <a:lstStyle/>
          <a:p>
            <a:pPr marL="0" indent="0">
              <a:buNone/>
            </a:pPr>
            <a:r>
              <a:rPr lang="ru-RU" sz="1600" dirty="0" smtClean="0">
                <a:latin typeface="Times New Roman" panose="02020603050405020304" pitchFamily="18" charset="0"/>
                <a:cs typeface="Times New Roman" panose="02020603050405020304" pitchFamily="18" charset="0"/>
              </a:rPr>
              <a:t>	Сахаров Федор Александрович – мой прапрадедушка со стороны мамы, был участником трех войн, которые вела Россия. Это были Первая мировая война (1914г. – 1918г.), Гражданская война (1917г. – 1922г.) и Вторая мировая война (1941г. – 1945г.). В каком же возрасте он был призван на Первую мировую войну? Знаю только из рассказов мамы, что призван он был в самом конце войны. </a:t>
            </a:r>
          </a:p>
          <a:p>
            <a:pPr marL="0" indent="0">
              <a:buNone/>
            </a:pPr>
            <a:r>
              <a:rPr lang="ru-RU" sz="1600" dirty="0" smtClean="0">
                <a:latin typeface="Times New Roman" panose="02020603050405020304" pitchFamily="18" charset="0"/>
                <a:cs typeface="Times New Roman" panose="02020603050405020304" pitchFamily="18" charset="0"/>
              </a:rPr>
              <a:t>	Из рассказов прапрадедушки, которые дошли </a:t>
            </a:r>
            <a:r>
              <a:rPr lang="ru-RU" sz="1600" dirty="0" smtClean="0">
                <a:latin typeface="Times New Roman" panose="02020603050405020304" pitchFamily="18" charset="0"/>
                <a:cs typeface="Times New Roman" panose="02020603050405020304" pitchFamily="18" charset="0"/>
              </a:rPr>
              <a:t>сегодня </a:t>
            </a:r>
            <a:r>
              <a:rPr lang="ru-RU" sz="1600" dirty="0" smtClean="0">
                <a:latin typeface="Times New Roman" panose="02020603050405020304" pitchFamily="18" charset="0"/>
                <a:cs typeface="Times New Roman" panose="02020603050405020304" pitchFamily="18" charset="0"/>
              </a:rPr>
              <a:t>до нашего поколения благодаря моей бабушке (она написала родословную нашей семьи), я так же узнал, что в бой давали одну винтовку на двоих, вторую солдат должен был добыть сам. Чаще она доставалась тому из них, который выжил. Это было в Гражданскую войну, когда республика ещё не имела своего арсенала оружия. В Гражданскую войну Федор Александрович получил контузию и у него не работал палец на правой руке. Больше стрелять он не мог, поэтому в начале Великой отечественной войны он был санитаром, затем пекарем. Моя бабушка помнит его потерявшим слух, что тоже было результатом контузии.</a:t>
            </a:r>
            <a:r>
              <a:rPr lang="ru-RU" sz="1600" dirty="0">
                <a:latin typeface="Times New Roman" panose="02020603050405020304" pitchFamily="18" charset="0"/>
                <a:cs typeface="Times New Roman" panose="02020603050405020304" pitchFamily="18" charset="0"/>
              </a:rPr>
              <a:t> </a:t>
            </a:r>
            <a:endParaRPr lang="ru-RU" sz="1600" dirty="0" smtClean="0">
              <a:latin typeface="Times New Roman" panose="02020603050405020304" pitchFamily="18" charset="0"/>
              <a:cs typeface="Times New Roman" panose="02020603050405020304" pitchFamily="18" charset="0"/>
            </a:endParaRPr>
          </a:p>
          <a:p>
            <a:pPr marL="0" indent="0">
              <a:buNone/>
            </a:pPr>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В </a:t>
            </a:r>
            <a:r>
              <a:rPr lang="ru-RU" sz="1600" dirty="0">
                <a:latin typeface="Times New Roman" panose="02020603050405020304" pitchFamily="18" charset="0"/>
                <a:cs typeface="Times New Roman" panose="02020603050405020304" pitchFamily="18" charset="0"/>
              </a:rPr>
              <a:t>поисковой системе Подвиг народа есть приказ о представлении красноармейца Сахарова Федора Александровича к правительственной </a:t>
            </a:r>
            <a:r>
              <a:rPr lang="ru-RU" sz="1600" dirty="0" smtClean="0">
                <a:latin typeface="Times New Roman" panose="02020603050405020304" pitchFamily="18" charset="0"/>
                <a:cs typeface="Times New Roman" panose="02020603050405020304" pitchFamily="18" charset="0"/>
              </a:rPr>
              <a:t>награде</a:t>
            </a:r>
            <a:r>
              <a:rPr lang="en-US" sz="1600" dirty="0" smtClean="0">
                <a:latin typeface="Times New Roman" panose="02020603050405020304" pitchFamily="18" charset="0"/>
                <a:cs typeface="Times New Roman" panose="02020603050405020304" pitchFamily="18" charset="0"/>
              </a:rPr>
              <a:t> – </a:t>
            </a:r>
            <a:r>
              <a:rPr lang="ru-RU" sz="1600" dirty="0" smtClean="0">
                <a:latin typeface="Times New Roman" panose="02020603050405020304" pitchFamily="18" charset="0"/>
                <a:cs typeface="Times New Roman" panose="02020603050405020304" pitchFamily="18" charset="0"/>
              </a:rPr>
              <a:t>Медали </a:t>
            </a:r>
            <a:r>
              <a:rPr lang="ru-RU" sz="1600" dirty="0">
                <a:latin typeface="Times New Roman" panose="02020603050405020304" pitchFamily="18" charset="0"/>
                <a:cs typeface="Times New Roman" panose="02020603050405020304" pitchFamily="18" charset="0"/>
              </a:rPr>
              <a:t>«За Боевые Заслуги». </a:t>
            </a:r>
          </a:p>
          <a:p>
            <a:pPr marL="0" indent="0">
              <a:buNone/>
            </a:pPr>
            <a:endParaRPr lang="ru-RU" sz="1600" dirty="0" smtClean="0">
              <a:solidFill>
                <a:srgbClr val="002060"/>
              </a:solidFill>
              <a:latin typeface="Times New Roman" panose="02020603050405020304" pitchFamily="18" charset="0"/>
              <a:cs typeface="Times New Roman" panose="02020603050405020304" pitchFamily="18" charset="0"/>
            </a:endParaRPr>
          </a:p>
        </p:txBody>
      </p:sp>
      <p:sp>
        <p:nvSpPr>
          <p:cNvPr id="5" name="Content Placeholder 2"/>
          <p:cNvSpPr txBox="1">
            <a:spLocks/>
          </p:cNvSpPr>
          <p:nvPr/>
        </p:nvSpPr>
        <p:spPr>
          <a:xfrm>
            <a:off x="1091954" y="220247"/>
            <a:ext cx="5530788" cy="1182426"/>
          </a:xfrm>
          <a:prstGeom prst="rect">
            <a:avLst/>
          </a:prstGeom>
        </p:spPr>
        <p:txBody>
          <a:bodyPr vert="horz" lIns="91440" tIns="45720" rIns="91440" bIns="45720" rtlCol="0">
            <a:normAutofit/>
            <a:scene3d>
              <a:camera prst="orthographicFront"/>
              <a:lightRig rig="threePt" dir="t"/>
            </a:scene3d>
            <a:sp3d contourW="12700">
              <a:contourClr>
                <a:schemeClr val="accent6"/>
              </a:contourClr>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ru-RU" b="1" dirty="0" smtClean="0">
                <a:solidFill>
                  <a:srgbClr val="002060"/>
                </a:solidFill>
                <a:latin typeface="Times New Roman" panose="02020603050405020304" pitchFamily="18" charset="0"/>
                <a:cs typeface="Times New Roman" panose="02020603050405020304" pitchFamily="18" charset="0"/>
              </a:rPr>
              <a:t>Сахаров Федор Александрович</a:t>
            </a:r>
          </a:p>
          <a:p>
            <a:pPr marL="0" indent="0" algn="ctr">
              <a:buFont typeface="Arial" panose="020B0604020202020204" pitchFamily="34" charset="0"/>
              <a:buNone/>
            </a:pPr>
            <a:r>
              <a:rPr lang="ru-RU" sz="2400" b="1" dirty="0" smtClean="0">
                <a:solidFill>
                  <a:srgbClr val="002060"/>
                </a:solidFill>
                <a:latin typeface="Times New Roman" panose="02020603050405020304" pitchFamily="18" charset="0"/>
                <a:cs typeface="Times New Roman" panose="02020603050405020304" pitchFamily="18" charset="0"/>
              </a:rPr>
              <a:t>24.12.1898г. – 26.03.1983г.</a:t>
            </a:r>
          </a:p>
          <a:p>
            <a:pPr marL="0" indent="0">
              <a:buFont typeface="Arial" panose="020B0604020202020204" pitchFamily="34" charset="0"/>
              <a:buNone/>
            </a:pPr>
            <a:endParaRPr lang="en-US" sz="2400" dirty="0">
              <a:solidFill>
                <a:srgbClr val="002060"/>
              </a:solidFill>
            </a:endParaRPr>
          </a:p>
        </p:txBody>
      </p:sp>
    </p:spTree>
    <p:extLst>
      <p:ext uri="{BB962C8B-B14F-4D97-AF65-F5344CB8AC3E}">
        <p14:creationId xmlns:p14="http://schemas.microsoft.com/office/powerpoint/2010/main" val="17842186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7353" y="363985"/>
            <a:ext cx="8327253" cy="4971494"/>
          </a:xfrm>
        </p:spPr>
        <p:txBody>
          <a:bodyPr>
            <a:normAutofit/>
          </a:bodyPr>
          <a:lstStyle/>
          <a:p>
            <a:pPr marL="0" indent="0">
              <a:buNone/>
            </a:pPr>
            <a:r>
              <a:rPr lang="ru-RU" sz="1500" dirty="0" smtClean="0">
                <a:solidFill>
                  <a:srgbClr val="002060"/>
                </a:solidFill>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В приказе о награждении частям 313 Стрелковой Петрозаводской дважды Краснознаменной орденов Суворова и Кутузова дивизии 2-го Белорусского фронта от 24.06.1945г., изданном в поселке Кюльц в Германии, пункте 21 значилось: </a:t>
            </a:r>
            <a:r>
              <a:rPr lang="ru-RU" sz="1600" b="1" i="1" dirty="0" smtClean="0">
                <a:latin typeface="Times New Roman" panose="02020603050405020304" pitchFamily="18" charset="0"/>
                <a:cs typeface="Times New Roman" panose="02020603050405020304" pitchFamily="18" charset="0"/>
              </a:rPr>
              <a:t>«От имени Президиума Верховного Совета Союза ССР за образцовое выполнение боевых заданий Командования на фронте борьбы с немецкими захватчиками и проявленные при этом доблесть и мужество, </a:t>
            </a:r>
            <a:r>
              <a:rPr lang="ru-RU" sz="1600" b="1" i="1" dirty="0" smtClean="0">
                <a:latin typeface="Times New Roman" panose="02020603050405020304" pitchFamily="18" charset="0"/>
                <a:cs typeface="Times New Roman" panose="02020603050405020304" pitchFamily="18" charset="0"/>
              </a:rPr>
              <a:t>награждаю </a:t>
            </a:r>
            <a:r>
              <a:rPr lang="ru-RU" sz="1600" b="1" i="1" dirty="0" smtClean="0">
                <a:latin typeface="Times New Roman" panose="02020603050405020304" pitchFamily="18" charset="0"/>
                <a:cs typeface="Times New Roman" panose="02020603050405020304" pitchFamily="18" charset="0"/>
              </a:rPr>
              <a:t>Медалью «За Боевые Заслуги» красноармейца Сахарова Федора Александровича пекаря 521 Полевой </a:t>
            </a:r>
            <a:r>
              <a:rPr lang="ru-RU" sz="1600" b="1" i="1" dirty="0" smtClean="0">
                <a:latin typeface="Times New Roman" panose="02020603050405020304" pitchFamily="18" charset="0"/>
                <a:cs typeface="Times New Roman" panose="02020603050405020304" pitchFamily="18" charset="0"/>
              </a:rPr>
              <a:t>хлебопекарни».</a:t>
            </a:r>
            <a:endParaRPr lang="ru-RU" sz="1600" b="1" i="1" dirty="0" smtClean="0">
              <a:latin typeface="Times New Roman" panose="02020603050405020304" pitchFamily="18" charset="0"/>
              <a:cs typeface="Times New Roman" panose="02020603050405020304" pitchFamily="18" charset="0"/>
            </a:endParaRPr>
          </a:p>
          <a:p>
            <a:pPr marL="0" indent="0">
              <a:buNone/>
            </a:pPr>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В описании боевого подвига от 24.06.1945г. </a:t>
            </a:r>
            <a:r>
              <a:rPr lang="ru-RU" sz="1600" dirty="0">
                <a:latin typeface="Times New Roman" panose="02020603050405020304" pitchFamily="18" charset="0"/>
                <a:cs typeface="Times New Roman" panose="02020603050405020304" pitchFamily="18" charset="0"/>
              </a:rPr>
              <a:t>з</a:t>
            </a:r>
            <a:r>
              <a:rPr lang="ru-RU" sz="1600" dirty="0" smtClean="0">
                <a:latin typeface="Times New Roman" panose="02020603050405020304" pitchFamily="18" charset="0"/>
                <a:cs typeface="Times New Roman" panose="02020603050405020304" pitchFamily="18" charset="0"/>
              </a:rPr>
              <a:t>а №1002792369 следующий текст: </a:t>
            </a:r>
            <a:r>
              <a:rPr lang="ru-RU" sz="1600" b="1" i="1" dirty="0" smtClean="0">
                <a:latin typeface="Times New Roman" panose="02020603050405020304" pitchFamily="18" charset="0"/>
                <a:cs typeface="Times New Roman" panose="02020603050405020304" pitchFamily="18" charset="0"/>
              </a:rPr>
              <a:t>«Красноармеец Сахаров Ф.А. в РККА (Рабоче-Крестьянской Красной армии) с 02.11.1941г. Место призыва Балахнинский РВК (Районный военный комиссариат) Горьковской области Балахнинского района. Тов. Сахаров за время наступательных операций показал образцы служения Родине. Дисциплинирован, четко и быстро выполняет приказы командиров и начальников. Любит свое дело, упорно добивается повышения своей квалификации. Повседневно добивается повышения качества выпекаемого хлеба. Норму выработки перевыполняет. Несмотря на артиллерийский обстрел, тов. Сахаров не кидал своего рабочего места. Тов. Сахаров достоин правительственной награды Медаль «За Боевые Заслуги».   </a:t>
            </a:r>
          </a:p>
          <a:p>
            <a:pPr marL="0" indent="0">
              <a:buNone/>
            </a:pPr>
            <a:r>
              <a:rPr lang="ru-RU" sz="1600" dirty="0" smtClean="0">
                <a:solidFill>
                  <a:srgbClr val="002060"/>
                </a:solidFill>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В наградном листе № 297 отмечено: </a:t>
            </a:r>
            <a:r>
              <a:rPr lang="ru-RU" sz="1600" b="1" i="1" dirty="0" smtClean="0">
                <a:latin typeface="Times New Roman" panose="02020603050405020304" pitchFamily="18" charset="0"/>
                <a:cs typeface="Times New Roman" panose="02020603050405020304" pitchFamily="18" charset="0"/>
              </a:rPr>
              <a:t>«Участие в гражданской войне, последующие боевые действия по защите СССР и отечественной войне – Карельский фронт с 2.11.1941г. по 6.02.1945г., 2-ой Белорусский фронт с 6.02.1945г. Имел ранения и контузии – одно легкое, одно тяжелое».</a:t>
            </a:r>
          </a:p>
        </p:txBody>
      </p:sp>
    </p:spTree>
    <p:extLst>
      <p:ext uri="{BB962C8B-B14F-4D97-AF65-F5344CB8AC3E}">
        <p14:creationId xmlns:p14="http://schemas.microsoft.com/office/powerpoint/2010/main" val="15097197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25622" y="218767"/>
            <a:ext cx="6233789" cy="1068495"/>
          </a:xfrm>
        </p:spPr>
        <p:txBody>
          <a:bodyPr/>
          <a:lstStyle/>
          <a:p>
            <a:pPr marL="0" indent="0" algn="ctr">
              <a:buNone/>
            </a:pPr>
            <a:r>
              <a:rPr lang="ru-RU" b="1" dirty="0" smtClean="0">
                <a:solidFill>
                  <a:srgbClr val="002060"/>
                </a:solidFill>
                <a:latin typeface="Times New Roman" panose="02020603050405020304" pitchFamily="18" charset="0"/>
                <a:cs typeface="Times New Roman" panose="02020603050405020304" pitchFamily="18" charset="0"/>
              </a:rPr>
              <a:t>Сахаров Владимир Федорович</a:t>
            </a:r>
          </a:p>
          <a:p>
            <a:pPr marL="0" indent="0" algn="ctr">
              <a:buNone/>
            </a:pPr>
            <a:r>
              <a:rPr lang="ru-RU" sz="2400" b="1" dirty="0" smtClean="0">
                <a:solidFill>
                  <a:srgbClr val="002060"/>
                </a:solidFill>
                <a:latin typeface="Times New Roman" panose="02020603050405020304" pitchFamily="18" charset="0"/>
                <a:cs typeface="Times New Roman" panose="02020603050405020304" pitchFamily="18" charset="0"/>
              </a:rPr>
              <a:t>(1925г. – 03.02.1945г.)</a:t>
            </a:r>
            <a:endParaRPr lang="ru-RU" sz="2400" b="1" dirty="0">
              <a:solidFill>
                <a:srgbClr val="002060"/>
              </a:solidFill>
              <a:latin typeface="Times New Roman" panose="02020603050405020304" pitchFamily="18" charset="0"/>
              <a:cs typeface="Times New Roman" panose="02020603050405020304" pitchFamily="18" charset="0"/>
            </a:endParaRPr>
          </a:p>
        </p:txBody>
      </p:sp>
      <p:sp>
        <p:nvSpPr>
          <p:cNvPr id="4" name="Объект 2"/>
          <p:cNvSpPr txBox="1">
            <a:spLocks/>
          </p:cNvSpPr>
          <p:nvPr/>
        </p:nvSpPr>
        <p:spPr>
          <a:xfrm>
            <a:off x="418729" y="1747206"/>
            <a:ext cx="6233789" cy="1068495"/>
          </a:xfrm>
          <a:prstGeom prst="rect">
            <a:avLst/>
          </a:prstGeom>
        </p:spPr>
        <p:txBody>
          <a:bodyPr vert="horz" lIns="91440" tIns="45720" rIns="91440" bIns="45720" rtlCol="0">
            <a:normAutofit/>
            <a:scene3d>
              <a:camera prst="orthographicFront"/>
              <a:lightRig rig="threePt" dir="t"/>
            </a:scene3d>
            <a:sp3d contourW="12700">
              <a:contourClr>
                <a:schemeClr val="accent6"/>
              </a:contourClr>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ru-RU" sz="2400" b="1" dirty="0">
              <a:solidFill>
                <a:srgbClr val="002060"/>
              </a:solidFill>
              <a:latin typeface="Times New Roman" panose="02020603050405020304" pitchFamily="18" charset="0"/>
              <a:cs typeface="Times New Roman" panose="02020603050405020304" pitchFamily="18" charset="0"/>
            </a:endParaRPr>
          </a:p>
        </p:txBody>
      </p:sp>
      <p:sp>
        <p:nvSpPr>
          <p:cNvPr id="5" name="Объект 2"/>
          <p:cNvSpPr txBox="1">
            <a:spLocks/>
          </p:cNvSpPr>
          <p:nvPr/>
        </p:nvSpPr>
        <p:spPr>
          <a:xfrm>
            <a:off x="1049044" y="1482571"/>
            <a:ext cx="7491274" cy="3977196"/>
          </a:xfrm>
          <a:prstGeom prst="rect">
            <a:avLst/>
          </a:prstGeom>
        </p:spPr>
        <p:txBody>
          <a:bodyPr vert="horz" lIns="91440" tIns="45720" rIns="91440" bIns="45720" rtlCol="0">
            <a:normAutofit/>
            <a:scene3d>
              <a:camera prst="orthographicFront"/>
              <a:lightRig rig="threePt" dir="t"/>
            </a:scene3d>
            <a:sp3d contourW="12700">
              <a:contourClr>
                <a:schemeClr val="accent6"/>
              </a:contourClr>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ru-RU" sz="1600" dirty="0" smtClean="0">
                <a:latin typeface="Times New Roman" panose="02020603050405020304" pitchFamily="18" charset="0"/>
                <a:cs typeface="Times New Roman" panose="02020603050405020304" pitchFamily="18" charset="0"/>
              </a:rPr>
              <a:t>	Сахаров Владимир Федорович – родной брат моего прадедушки (сын Сахарова Федора Александровича). Он погиб на Второй мировой войне 03.02.1945г. В поисковой системе ОБД «Мемориал» значится запись: «Сахаров Владимир Федорович 1925 – 03.02.1945 Горьковская область Балахнинский район». За этой записью сокрыта человеческая жизнь с трудностями и надеждами, в том числе надеждой дожить до конца войны (который был совсем близко!) и вернуться домой. Погиб он совсем молодым парнем, не успев завести семью… не оставив наследников… </a:t>
            </a:r>
          </a:p>
          <a:p>
            <a:pPr marL="0" indent="0">
              <a:buFont typeface="Arial" panose="020B0604020202020204" pitchFamily="34" charset="0"/>
              <a:buNone/>
            </a:pPr>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Похоронен гвардии рядовой </a:t>
            </a:r>
            <a:r>
              <a:rPr lang="ru-RU" sz="1600" dirty="0" smtClean="0">
                <a:latin typeface="Times New Roman" panose="02020603050405020304" pitchFamily="18" charset="0"/>
                <a:cs typeface="Times New Roman" panose="02020603050405020304" pitchFamily="18" charset="0"/>
              </a:rPr>
              <a:t>3-ей </a:t>
            </a:r>
            <a:r>
              <a:rPr lang="ru-RU" sz="1600" dirty="0" smtClean="0">
                <a:latin typeface="Times New Roman" panose="02020603050405020304" pitchFamily="18" charset="0"/>
                <a:cs typeface="Times New Roman" panose="02020603050405020304" pitchFamily="18" charset="0"/>
              </a:rPr>
              <a:t>гвардейской механизированной бригады Сахаров В.Ф. на 1 километр севернее населенного пункта Секеш у кирпичного завода. Город Секеш или Секешфехервар означает «Белый город с престолом» и находится в регионе Пешт между Дунаем и северным побережьем озера Балатон в Центрально-Задунайском крае, сердце Венгрии. На памятнике погибшим воинам, установленном в поселке Гидроторф на улице Сергеевка, высечено его имя.  </a:t>
            </a:r>
          </a:p>
          <a:p>
            <a:pPr marL="0" indent="0">
              <a:buFont typeface="Arial" panose="020B0604020202020204" pitchFamily="34" charset="0"/>
              <a:buNone/>
            </a:pPr>
            <a:r>
              <a:rPr lang="ru-RU" sz="1600" dirty="0">
                <a:latin typeface="Times New Roman" panose="02020603050405020304" pitchFamily="18" charset="0"/>
                <a:cs typeface="Times New Roman" panose="02020603050405020304" pitchFamily="18" charset="0"/>
              </a:rPr>
              <a:t>	</a:t>
            </a:r>
            <a:endParaRPr lang="ru-RU" sz="16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55754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629268" y="3069086"/>
            <a:ext cx="6233789" cy="880368"/>
          </a:xfrm>
        </p:spPr>
        <p:txBody>
          <a:bodyPr>
            <a:normAutofit lnSpcReduction="10000"/>
          </a:bodyPr>
          <a:lstStyle/>
          <a:p>
            <a:pPr marL="0" indent="0" algn="ctr">
              <a:buNone/>
            </a:pPr>
            <a:r>
              <a:rPr lang="ru-RU" b="1" dirty="0" smtClean="0">
                <a:solidFill>
                  <a:srgbClr val="002060"/>
                </a:solidFill>
                <a:latin typeface="Times New Roman" panose="02020603050405020304" pitchFamily="18" charset="0"/>
                <a:cs typeface="Times New Roman" panose="02020603050405020304" pitchFamily="18" charset="0"/>
              </a:rPr>
              <a:t>Дыдыкин Леонтий Иванович</a:t>
            </a:r>
          </a:p>
          <a:p>
            <a:pPr marL="0" indent="0" algn="ctr">
              <a:buNone/>
            </a:pPr>
            <a:r>
              <a:rPr lang="ru-RU" sz="2400" b="1" dirty="0" smtClean="0">
                <a:solidFill>
                  <a:srgbClr val="002060"/>
                </a:solidFill>
                <a:latin typeface="Times New Roman" panose="02020603050405020304" pitchFamily="18" charset="0"/>
                <a:cs typeface="Times New Roman" panose="02020603050405020304" pitchFamily="18" charset="0"/>
              </a:rPr>
              <a:t>(21.09.1923г. – май 1945г.)</a:t>
            </a:r>
            <a:endParaRPr lang="ru-RU" sz="2400" b="1" dirty="0">
              <a:solidFill>
                <a:srgbClr val="002060"/>
              </a:solidFill>
              <a:latin typeface="Times New Roman" panose="02020603050405020304" pitchFamily="18" charset="0"/>
              <a:cs typeface="Times New Roman" panose="02020603050405020304" pitchFamily="18" charset="0"/>
            </a:endParaRPr>
          </a:p>
        </p:txBody>
      </p:sp>
      <p:sp>
        <p:nvSpPr>
          <p:cNvPr id="4" name="Объект 2"/>
          <p:cNvSpPr txBox="1">
            <a:spLocks/>
          </p:cNvSpPr>
          <p:nvPr/>
        </p:nvSpPr>
        <p:spPr>
          <a:xfrm>
            <a:off x="418729" y="1747206"/>
            <a:ext cx="6233789" cy="1068495"/>
          </a:xfrm>
          <a:prstGeom prst="rect">
            <a:avLst/>
          </a:prstGeom>
        </p:spPr>
        <p:txBody>
          <a:bodyPr vert="horz" lIns="91440" tIns="45720" rIns="91440" bIns="45720" rtlCol="0">
            <a:normAutofit/>
            <a:scene3d>
              <a:camera prst="orthographicFront"/>
              <a:lightRig rig="threePt" dir="t"/>
            </a:scene3d>
            <a:sp3d contourW="12700">
              <a:contourClr>
                <a:schemeClr val="accent6"/>
              </a:contourClr>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ru-RU" sz="2400" b="1" dirty="0">
              <a:solidFill>
                <a:srgbClr val="002060"/>
              </a:solidFill>
              <a:latin typeface="Times New Roman" panose="02020603050405020304" pitchFamily="18" charset="0"/>
              <a:cs typeface="Times New Roman" panose="02020603050405020304" pitchFamily="18" charset="0"/>
            </a:endParaRPr>
          </a:p>
        </p:txBody>
      </p:sp>
      <p:sp>
        <p:nvSpPr>
          <p:cNvPr id="5" name="Объект 2"/>
          <p:cNvSpPr txBox="1">
            <a:spLocks/>
          </p:cNvSpPr>
          <p:nvPr/>
        </p:nvSpPr>
        <p:spPr>
          <a:xfrm>
            <a:off x="170155" y="1311198"/>
            <a:ext cx="7074024" cy="1757888"/>
          </a:xfrm>
          <a:prstGeom prst="rect">
            <a:avLst/>
          </a:prstGeom>
        </p:spPr>
        <p:txBody>
          <a:bodyPr vert="horz" lIns="91440" tIns="45720" rIns="91440" bIns="45720" rtlCol="0">
            <a:normAutofit/>
            <a:scene3d>
              <a:camera prst="orthographicFront"/>
              <a:lightRig rig="threePt" dir="t"/>
            </a:scene3d>
            <a:sp3d contourW="12700">
              <a:contourClr>
                <a:schemeClr val="accent6"/>
              </a:contourClr>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ru-RU" sz="1600" dirty="0" smtClean="0">
                <a:latin typeface="Times New Roman" panose="02020603050405020304" pitchFamily="18" charset="0"/>
                <a:cs typeface="Times New Roman" panose="02020603050405020304" pitchFamily="18" charset="0"/>
              </a:rPr>
              <a:t>	Сахаров Валентин Федорович – мой прадедушка (сын Сахарова Федора Александровича). Не смотря на то, что за свою жизнь он не принимал участия в военных действиях, я хочу отметить, что прадедушка работал в нашей 10 школе – преподавал уроки труда мальчикам, уроки истории и военное дело, имел звание капитана запаса. </a:t>
            </a:r>
          </a:p>
          <a:p>
            <a:pPr marL="0" indent="0">
              <a:buFont typeface="Arial" panose="020B0604020202020204" pitchFamily="34" charset="0"/>
              <a:buNone/>
            </a:pPr>
            <a:r>
              <a:rPr lang="ru-RU" sz="1600" dirty="0">
                <a:latin typeface="Times New Roman" panose="02020603050405020304" pitchFamily="18" charset="0"/>
                <a:cs typeface="Times New Roman" panose="02020603050405020304" pitchFamily="18" charset="0"/>
              </a:rPr>
              <a:t>	</a:t>
            </a:r>
            <a:endParaRPr lang="ru-RU" sz="1600" dirty="0" smtClean="0">
              <a:latin typeface="Times New Roman" panose="02020603050405020304" pitchFamily="18" charset="0"/>
              <a:cs typeface="Times New Roman" panose="02020603050405020304" pitchFamily="18" charset="0"/>
            </a:endParaRPr>
          </a:p>
        </p:txBody>
      </p:sp>
      <p:sp>
        <p:nvSpPr>
          <p:cNvPr id="6" name="Объект 2"/>
          <p:cNvSpPr txBox="1">
            <a:spLocks/>
          </p:cNvSpPr>
          <p:nvPr/>
        </p:nvSpPr>
        <p:spPr>
          <a:xfrm>
            <a:off x="590272" y="295206"/>
            <a:ext cx="6233789" cy="852473"/>
          </a:xfrm>
          <a:prstGeom prst="rect">
            <a:avLst/>
          </a:prstGeom>
        </p:spPr>
        <p:txBody>
          <a:bodyPr vert="horz" lIns="91440" tIns="45720" rIns="91440" bIns="45720" rtlCol="0">
            <a:normAutofit lnSpcReduction="10000"/>
            <a:scene3d>
              <a:camera prst="orthographicFront"/>
              <a:lightRig rig="threePt" dir="t"/>
            </a:scene3d>
            <a:sp3d contourW="12700">
              <a:contourClr>
                <a:schemeClr val="accent6"/>
              </a:contourClr>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ru-RU" b="1" dirty="0" smtClean="0">
                <a:solidFill>
                  <a:srgbClr val="002060"/>
                </a:solidFill>
                <a:latin typeface="Times New Roman" panose="02020603050405020304" pitchFamily="18" charset="0"/>
                <a:cs typeface="Times New Roman" panose="02020603050405020304" pitchFamily="18" charset="0"/>
              </a:rPr>
              <a:t>Сахаров Валентин Федорович</a:t>
            </a:r>
          </a:p>
          <a:p>
            <a:pPr marL="0" indent="0" algn="ctr">
              <a:buFont typeface="Arial" panose="020B0604020202020204" pitchFamily="34" charset="0"/>
              <a:buNone/>
            </a:pPr>
            <a:r>
              <a:rPr lang="ru-RU" sz="2400" b="1" dirty="0" smtClean="0">
                <a:solidFill>
                  <a:srgbClr val="002060"/>
                </a:solidFill>
                <a:latin typeface="Times New Roman" panose="02020603050405020304" pitchFamily="18" charset="0"/>
                <a:cs typeface="Times New Roman" panose="02020603050405020304" pitchFamily="18" charset="0"/>
              </a:rPr>
              <a:t>(07.08.1929г. – 17.12.2006г.)</a:t>
            </a:r>
            <a:endParaRPr lang="ru-RU" sz="2400" b="1" dirty="0">
              <a:solidFill>
                <a:srgbClr val="002060"/>
              </a:solidFill>
              <a:latin typeface="Times New Roman" panose="02020603050405020304" pitchFamily="18" charset="0"/>
              <a:cs typeface="Times New Roman" panose="02020603050405020304" pitchFamily="18" charset="0"/>
            </a:endParaRPr>
          </a:p>
        </p:txBody>
      </p:sp>
      <p:sp>
        <p:nvSpPr>
          <p:cNvPr id="7" name="Объект 2"/>
          <p:cNvSpPr txBox="1">
            <a:spLocks/>
          </p:cNvSpPr>
          <p:nvPr/>
        </p:nvSpPr>
        <p:spPr>
          <a:xfrm>
            <a:off x="1864312" y="4017779"/>
            <a:ext cx="7279688" cy="1394318"/>
          </a:xfrm>
          <a:prstGeom prst="rect">
            <a:avLst/>
          </a:prstGeom>
        </p:spPr>
        <p:txBody>
          <a:bodyPr vert="horz" lIns="91440" tIns="45720" rIns="91440" bIns="45720" rtlCol="0">
            <a:normAutofit/>
            <a:scene3d>
              <a:camera prst="orthographicFront"/>
              <a:lightRig rig="threePt" dir="t"/>
            </a:scene3d>
            <a:sp3d contourW="12700">
              <a:contourClr>
                <a:schemeClr val="accent6"/>
              </a:contourClr>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ru-RU" sz="1600" dirty="0" smtClean="0">
                <a:latin typeface="Times New Roman" panose="02020603050405020304" pitchFamily="18" charset="0"/>
                <a:cs typeface="Times New Roman" panose="02020603050405020304" pitchFamily="18" charset="0"/>
              </a:rPr>
              <a:t>	Дыдыкин Леонтий Иванович – дядя моего дедушки, на войне был артиллеристом. Он погиб в мае 1945г. (в самом конце войны!). Его имя высечено на плите возле памятника Чернораменцам, погибшим в Великой отечественной войне. Похоронен Леонтий Иванович в Берлине, фамилия на памятнике на братской могиле искажена – высечено </a:t>
            </a:r>
            <a:r>
              <a:rPr lang="ru-RU" sz="1600" dirty="0" err="1" smtClean="0">
                <a:latin typeface="Times New Roman" panose="02020603050405020304" pitchFamily="18" charset="0"/>
                <a:cs typeface="Times New Roman" panose="02020603050405020304" pitchFamily="18" charset="0"/>
              </a:rPr>
              <a:t>Дадыкин</a:t>
            </a:r>
            <a:r>
              <a:rPr lang="ru-RU" sz="1600" dirty="0" smtClean="0">
                <a:latin typeface="Times New Roman" panose="02020603050405020304" pitchFamily="18" charset="0"/>
                <a:cs typeface="Times New Roman" panose="02020603050405020304" pitchFamily="18" charset="0"/>
              </a:rPr>
              <a:t>.</a:t>
            </a:r>
            <a:r>
              <a:rPr lang="ru-RU" sz="1600" dirty="0">
                <a:latin typeface="Times New Roman" panose="02020603050405020304" pitchFamily="18" charset="0"/>
                <a:cs typeface="Times New Roman" panose="02020603050405020304" pitchFamily="18" charset="0"/>
              </a:rPr>
              <a:t>	</a:t>
            </a:r>
            <a:endParaRPr lang="ru-RU" sz="16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0582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25622" y="218767"/>
            <a:ext cx="6233789" cy="1068495"/>
          </a:xfrm>
        </p:spPr>
        <p:txBody>
          <a:bodyPr/>
          <a:lstStyle/>
          <a:p>
            <a:pPr marL="0" indent="0" algn="ctr">
              <a:buNone/>
            </a:pPr>
            <a:r>
              <a:rPr lang="ru-RU" b="1" dirty="0" smtClean="0">
                <a:solidFill>
                  <a:srgbClr val="002060"/>
                </a:solidFill>
                <a:latin typeface="Times New Roman" panose="02020603050405020304" pitchFamily="18" charset="0"/>
                <a:cs typeface="Times New Roman" panose="02020603050405020304" pitchFamily="18" charset="0"/>
              </a:rPr>
              <a:t>Лисятин Иван Николаевич</a:t>
            </a:r>
          </a:p>
          <a:p>
            <a:pPr marL="0" indent="0" algn="ctr">
              <a:buNone/>
            </a:pPr>
            <a:r>
              <a:rPr lang="ru-RU" sz="2400" b="1" dirty="0" smtClean="0">
                <a:solidFill>
                  <a:srgbClr val="002060"/>
                </a:solidFill>
                <a:latin typeface="Times New Roman" panose="02020603050405020304" pitchFamily="18" charset="0"/>
                <a:cs typeface="Times New Roman" panose="02020603050405020304" pitchFamily="18" charset="0"/>
              </a:rPr>
              <a:t>(4.09.1922г. – 23.08.1988г.)</a:t>
            </a:r>
            <a:endParaRPr lang="ru-RU" sz="2400" b="1" dirty="0">
              <a:solidFill>
                <a:srgbClr val="002060"/>
              </a:solidFill>
              <a:latin typeface="Times New Roman" panose="02020603050405020304" pitchFamily="18" charset="0"/>
              <a:cs typeface="Times New Roman" panose="02020603050405020304" pitchFamily="18" charset="0"/>
            </a:endParaRPr>
          </a:p>
        </p:txBody>
      </p:sp>
      <p:sp>
        <p:nvSpPr>
          <p:cNvPr id="4" name="Объект 2"/>
          <p:cNvSpPr txBox="1">
            <a:spLocks/>
          </p:cNvSpPr>
          <p:nvPr/>
        </p:nvSpPr>
        <p:spPr>
          <a:xfrm>
            <a:off x="418729" y="1747206"/>
            <a:ext cx="6233789" cy="1068495"/>
          </a:xfrm>
          <a:prstGeom prst="rect">
            <a:avLst/>
          </a:prstGeom>
        </p:spPr>
        <p:txBody>
          <a:bodyPr vert="horz" lIns="91440" tIns="45720" rIns="91440" bIns="45720" rtlCol="0">
            <a:normAutofit/>
            <a:scene3d>
              <a:camera prst="orthographicFront"/>
              <a:lightRig rig="threePt" dir="t"/>
            </a:scene3d>
            <a:sp3d contourW="12700">
              <a:contourClr>
                <a:schemeClr val="accent6"/>
              </a:contourClr>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ru-RU" sz="2400" b="1" dirty="0">
              <a:solidFill>
                <a:srgbClr val="002060"/>
              </a:solidFill>
              <a:latin typeface="Times New Roman" panose="02020603050405020304" pitchFamily="18" charset="0"/>
              <a:cs typeface="Times New Roman" panose="02020603050405020304" pitchFamily="18" charset="0"/>
            </a:endParaRPr>
          </a:p>
        </p:txBody>
      </p:sp>
      <p:sp>
        <p:nvSpPr>
          <p:cNvPr id="5" name="Объект 2"/>
          <p:cNvSpPr txBox="1">
            <a:spLocks/>
          </p:cNvSpPr>
          <p:nvPr/>
        </p:nvSpPr>
        <p:spPr>
          <a:xfrm>
            <a:off x="825622" y="1216240"/>
            <a:ext cx="7491274" cy="4403325"/>
          </a:xfrm>
          <a:prstGeom prst="rect">
            <a:avLst/>
          </a:prstGeom>
        </p:spPr>
        <p:txBody>
          <a:bodyPr vert="horz" lIns="91440" tIns="45720" rIns="91440" bIns="45720" rtlCol="0">
            <a:normAutofit fontScale="92500" lnSpcReduction="20000"/>
            <a:scene3d>
              <a:camera prst="orthographicFront"/>
              <a:lightRig rig="threePt" dir="t"/>
            </a:scene3d>
            <a:sp3d contourW="12700">
              <a:contourClr>
                <a:schemeClr val="accent6"/>
              </a:contourClr>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ru-RU" sz="1600" dirty="0" smtClean="0">
                <a:latin typeface="Times New Roman" panose="02020603050405020304" pitchFamily="18" charset="0"/>
                <a:cs typeface="Times New Roman" panose="02020603050405020304" pitchFamily="18" charset="0"/>
              </a:rPr>
              <a:t>	Лисятин Иван Николаевич – мой прадедушка (папа моего дедушки), во время войны служил на Черноморском флоте. Был он и в Новороссийске на «Малой земле». Их военное формирование находилось в окружении, бойцы испытывали сильнейший голод (дошло до того, что были съедены все крысы и лебеда), но на запрос, что сбросить – боеприпасы или продовольствие, ответ был всегда один – боеприпасы. Ещё прадедушка участвовал в военных действиях по обороне Севастополя, сдавал и снова брал Севастополь. </a:t>
            </a:r>
          </a:p>
          <a:p>
            <a:pPr marL="0" indent="0">
              <a:lnSpc>
                <a:spcPct val="110000"/>
              </a:lnSpc>
              <a:buFont typeface="Arial" panose="020B0604020202020204" pitchFamily="34" charset="0"/>
              <a:buNone/>
            </a:pPr>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Служил Иван Николаевич на деревянном тральщике. Однажды он плыл с командой 10 километров по Керченскому проливу, когда их тральщик подорвался на минах. Потом моему дедушке он рассказал об этом просто: «Плыли и плыли». Тогда он попал в госпиталь и снова чудом остался жив, когда госпиталь разбомбили фашисты, но получил контузию головы. </a:t>
            </a:r>
          </a:p>
          <a:p>
            <a:pPr marL="0" indent="0">
              <a:lnSpc>
                <a:spcPct val="110000"/>
              </a:lnSpc>
              <a:buFont typeface="Arial" panose="020B0604020202020204" pitchFamily="34" charset="0"/>
              <a:buNone/>
            </a:pPr>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После войны на деревянном тральщике он обошел все Черное море. Заходил во все порты Крыма, был в Туапсе, Феодосии, Керчи. Разминировали Черное море на деревянном тральщике, поскольку мины не реагировали на дерево. С войны он пришел в 1946 году. У Ивана Николаевича был Орден Великой отечественной войны 2 степени, его мы бережно храним.     </a:t>
            </a:r>
          </a:p>
          <a:p>
            <a:pPr marL="0" indent="0">
              <a:lnSpc>
                <a:spcPct val="110000"/>
              </a:lnSpc>
              <a:buFont typeface="Arial" panose="020B0604020202020204" pitchFamily="34" charset="0"/>
              <a:buNone/>
            </a:pPr>
            <a:r>
              <a:rPr lang="ru-RU" sz="1600" dirty="0">
                <a:latin typeface="Times New Roman" panose="02020603050405020304" pitchFamily="18" charset="0"/>
                <a:cs typeface="Times New Roman" panose="02020603050405020304" pitchFamily="18" charset="0"/>
              </a:rPr>
              <a:t>	</a:t>
            </a:r>
            <a:endParaRPr lang="ru-RU" sz="16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47264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256979" y="2107802"/>
            <a:ext cx="2949178" cy="1372245"/>
          </a:xfrm>
        </p:spPr>
        <p:txBody>
          <a:bodyPr>
            <a:normAutofit/>
          </a:bodyPr>
          <a:lstStyle/>
          <a:p>
            <a:pPr algn="ctr"/>
            <a:r>
              <a:rPr lang="ru-RU" sz="2800" b="1" dirty="0" smtClean="0">
                <a:solidFill>
                  <a:srgbClr val="002060"/>
                </a:solidFill>
                <a:latin typeface="Times New Roman" panose="02020603050405020304" pitchFamily="18" charset="0"/>
                <a:cs typeface="Times New Roman" panose="02020603050405020304" pitchFamily="18" charset="0"/>
              </a:rPr>
              <a:t>Лисятин Иван</a:t>
            </a:r>
          </a:p>
          <a:p>
            <a:pPr algn="ctr"/>
            <a:r>
              <a:rPr lang="ru-RU" sz="2800" b="1" dirty="0" smtClean="0">
                <a:solidFill>
                  <a:srgbClr val="002060"/>
                </a:solidFill>
                <a:latin typeface="Times New Roman" panose="02020603050405020304" pitchFamily="18" charset="0"/>
                <a:cs typeface="Times New Roman" panose="02020603050405020304" pitchFamily="18" charset="0"/>
              </a:rPr>
              <a:t>Николаевич</a:t>
            </a:r>
            <a:endParaRPr lang="ru-RU" sz="2800" b="1" dirty="0">
              <a:solidFill>
                <a:srgbClr val="002060"/>
              </a:solidFill>
              <a:latin typeface="Times New Roman" panose="02020603050405020304" pitchFamily="18" charset="0"/>
              <a:cs typeface="Times New Roman" panose="02020603050405020304" pitchFamily="18" charset="0"/>
            </a:endParaRPr>
          </a:p>
        </p:txBody>
      </p:sp>
      <p:pic>
        <p:nvPicPr>
          <p:cNvPr id="7" name="Объект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28099" y="525786"/>
            <a:ext cx="3532206" cy="4873625"/>
          </a:xfrm>
        </p:spPr>
      </p:pic>
    </p:spTree>
    <p:extLst>
      <p:ext uri="{BB962C8B-B14F-4D97-AF65-F5344CB8AC3E}">
        <p14:creationId xmlns:p14="http://schemas.microsoft.com/office/powerpoint/2010/main" val="31609026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Calibri-Cambria">
      <a:majorFont>
        <a:latin typeface="Calibri" panose="020F0502020204030204"/>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318</TotalTime>
  <Words>122</Words>
  <Application>Microsoft Office PowerPoint</Application>
  <PresentationFormat>Экран (4:3)</PresentationFormat>
  <Paragraphs>36</Paragraphs>
  <Slides>8</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2</vt:i4>
      </vt:variant>
      <vt:variant>
        <vt:lpstr>Заголовки слайдов</vt:lpstr>
      </vt:variant>
      <vt:variant>
        <vt:i4>8</vt:i4>
      </vt:variant>
    </vt:vector>
  </HeadingPairs>
  <TitlesOfParts>
    <vt:vector size="16" baseType="lpstr">
      <vt:lpstr>Arial</vt:lpstr>
      <vt:lpstr>Arial Black</vt:lpstr>
      <vt:lpstr>Arial Narrow</vt:lpstr>
      <vt:lpstr>Calibri</vt:lpstr>
      <vt:lpstr>Cambria</vt:lpstr>
      <vt:lpstr>Times New Roman</vt:lpstr>
      <vt:lpstr>Office Theme</vt:lpstr>
      <vt:lpstr>1_Office Theme</vt:lpstr>
      <vt:lpstr>Не прервется  связь поколений</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pptforschool.ru</dc:creator>
  <cp:lastModifiedBy>Пользователь</cp:lastModifiedBy>
  <cp:revision>40</cp:revision>
  <dcterms:created xsi:type="dcterms:W3CDTF">2018-04-28T16:26:06Z</dcterms:created>
  <dcterms:modified xsi:type="dcterms:W3CDTF">2020-04-29T16:41:15Z</dcterms:modified>
</cp:coreProperties>
</file>